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69" r:id="rId5"/>
    <p:sldId id="275" r:id="rId6"/>
    <p:sldId id="259" r:id="rId7"/>
    <p:sldId id="261" r:id="rId8"/>
    <p:sldId id="262" r:id="rId9"/>
    <p:sldId id="278" r:id="rId10"/>
    <p:sldId id="263" r:id="rId11"/>
    <p:sldId id="260" r:id="rId12"/>
    <p:sldId id="264" r:id="rId13"/>
    <p:sldId id="265" r:id="rId14"/>
    <p:sldId id="266" r:id="rId15"/>
    <p:sldId id="279" r:id="rId16"/>
    <p:sldId id="267" r:id="rId17"/>
    <p:sldId id="276" r:id="rId18"/>
    <p:sldId id="277" r:id="rId19"/>
    <p:sldId id="268" r:id="rId20"/>
    <p:sldId id="271" r:id="rId21"/>
    <p:sldId id="280" r:id="rId22"/>
    <p:sldId id="270" r:id="rId23"/>
    <p:sldId id="274" r:id="rId24"/>
    <p:sldId id="272" r:id="rId25"/>
    <p:sldId id="273" r:id="rId26"/>
    <p:sldId id="281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7D85"/>
    <a:srgbClr val="EEB58B"/>
    <a:srgbClr val="437A6A"/>
    <a:srgbClr val="E48C4A"/>
    <a:srgbClr val="D96240"/>
    <a:srgbClr val="F9F9F9"/>
    <a:srgbClr val="5E676E"/>
    <a:srgbClr val="DF7525"/>
    <a:srgbClr val="356154"/>
    <a:srgbClr val="CD4C29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6735" autoAdjust="0"/>
  </p:normalViewPr>
  <p:slideViewPr>
    <p:cSldViewPr snapToGrid="0">
      <p:cViewPr varScale="1">
        <p:scale>
          <a:sx n="110" d="100"/>
          <a:sy n="110" d="100"/>
        </p:scale>
        <p:origin x="-59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54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7.pn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8B3691-8D67-43C5-A87D-67E38226A0A9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EBBC80-8E12-4A98-9D01-741B7685132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158870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375628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215907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515794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430419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95681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57690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530605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4854840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577351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5720390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58076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812076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9403656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8359744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8927564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140323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566934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7755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smtClean="0"/>
              <a:t>https://liangliangtuwen.tmall.com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10900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282664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227332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37824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993393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1032464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008697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EBBC80-8E12-4A98-9D01-741B7685132B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51967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66878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1767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10374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347689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519650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518424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95562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22919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14570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207991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27769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9F1E8-AA89-4288-882D-BF719C8C6B1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1A81F-3CD3-44DC-9E20-FBB9746787C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463581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13" Type="http://schemas.openxmlformats.org/officeDocument/2006/relationships/image" Target="../media/image10.emf"/><Relationship Id="rId18" Type="http://schemas.openxmlformats.org/officeDocument/2006/relationships/image" Target="../media/image15.emf"/><Relationship Id="rId3" Type="http://schemas.openxmlformats.org/officeDocument/2006/relationships/notesSlide" Target="../notesSlides/notesSlide1.xml"/><Relationship Id="rId21" Type="http://schemas.openxmlformats.org/officeDocument/2006/relationships/image" Target="../media/image17.png"/><Relationship Id="rId7" Type="http://schemas.openxmlformats.org/officeDocument/2006/relationships/image" Target="../media/image4.emf"/><Relationship Id="rId12" Type="http://schemas.openxmlformats.org/officeDocument/2006/relationships/image" Target="../media/image9.emf"/><Relationship Id="rId17" Type="http://schemas.openxmlformats.org/officeDocument/2006/relationships/image" Target="../media/image14.emf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3.emf"/><Relationship Id="rId20" Type="http://schemas.microsoft.com/office/2007/relationships/media" Target="../media/media1.mp3"/><Relationship Id="rId1" Type="http://schemas.openxmlformats.org/officeDocument/2006/relationships/video" Target="NULL" TargetMode="External"/><Relationship Id="rId6" Type="http://schemas.openxmlformats.org/officeDocument/2006/relationships/image" Target="../media/image3.emf"/><Relationship Id="rId11" Type="http://schemas.openxmlformats.org/officeDocument/2006/relationships/image" Target="../media/image8.emf"/><Relationship Id="rId5" Type="http://schemas.openxmlformats.org/officeDocument/2006/relationships/image" Target="../media/image2.emf"/><Relationship Id="rId15" Type="http://schemas.openxmlformats.org/officeDocument/2006/relationships/image" Target="../media/image12.emf"/><Relationship Id="rId10" Type="http://schemas.openxmlformats.org/officeDocument/2006/relationships/image" Target="../media/image7.emf"/><Relationship Id="rId19" Type="http://schemas.openxmlformats.org/officeDocument/2006/relationships/image" Target="../media/image16.emf"/><Relationship Id="rId4" Type="http://schemas.openxmlformats.org/officeDocument/2006/relationships/image" Target="../media/image1.emf"/><Relationship Id="rId9" Type="http://schemas.openxmlformats.org/officeDocument/2006/relationships/image" Target="../media/image6.emf"/><Relationship Id="rId14" Type="http://schemas.openxmlformats.org/officeDocument/2006/relationships/image" Target="../media/image11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19.jpeg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20.jpeg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Relationship Id="rId14" Type="http://schemas.openxmlformats.org/officeDocument/2006/relationships/image" Target="../media/image21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22.jpeg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23.xml"/><Relationship Id="rId16" Type="http://schemas.openxmlformats.org/officeDocument/2006/relationships/image" Target="../media/image2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5" Type="http://schemas.openxmlformats.org/officeDocument/2006/relationships/image" Target="../media/image24.jpeg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Relationship Id="rId14" Type="http://schemas.openxmlformats.org/officeDocument/2006/relationships/image" Target="../media/image23.jpe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" Type="http://schemas.openxmlformats.org/officeDocument/2006/relationships/notesSlide" Target="../notesSlides/notesSlide26.xml"/><Relationship Id="rId16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0.emf"/><Relationship Id="rId7" Type="http://schemas.openxmlformats.org/officeDocument/2006/relationships/image" Target="../media/image8.emf"/><Relationship Id="rId12" Type="http://schemas.openxmlformats.org/officeDocument/2006/relationships/image" Target="../media/image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3.emf"/><Relationship Id="rId10" Type="http://schemas.openxmlformats.org/officeDocument/2006/relationships/image" Target="../media/image12.emf"/><Relationship Id="rId4" Type="http://schemas.openxmlformats.org/officeDocument/2006/relationships/image" Target="../media/image2.emf"/><Relationship Id="rId9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2543792" y="224625"/>
            <a:ext cx="7095255" cy="6338608"/>
            <a:chOff x="2543792" y="224625"/>
            <a:chExt cx="7095255" cy="6338608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196911" y="4916541"/>
              <a:ext cx="1570052" cy="1497032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389577" y="5082653"/>
              <a:ext cx="1252700" cy="1480580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958130" y="4933224"/>
              <a:ext cx="1820588" cy="1414778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440122" y="3949324"/>
              <a:ext cx="1553346" cy="146413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543792" y="532453"/>
              <a:ext cx="3340532" cy="381660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5212849" y="224625"/>
              <a:ext cx="1803888" cy="1102210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243860" y="1107118"/>
              <a:ext cx="250542" cy="658035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4632307" y="5296514"/>
              <a:ext cx="935350" cy="1266719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359317" y="4445884"/>
              <a:ext cx="1002160" cy="1546383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649112" y="4212538"/>
              <a:ext cx="367458" cy="937701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3944734" y="5497897"/>
              <a:ext cx="801728" cy="411272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2905273" y="5176022"/>
              <a:ext cx="1720374" cy="477076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3307059" y="4766882"/>
              <a:ext cx="1119080" cy="855447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3107756" y="3448063"/>
              <a:ext cx="1336214" cy="1760247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5847543" y="308689"/>
              <a:ext cx="3791504" cy="4458193"/>
            </a:xfrm>
            <a:prstGeom prst="rect">
              <a:avLst/>
            </a:prstGeom>
          </p:spPr>
        </p:pic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2716996" y="3486642"/>
            <a:ext cx="6795592" cy="1491051"/>
          </a:xfrm>
          <a:prstGeom prst="rect">
            <a:avLst/>
          </a:prstGeom>
        </p:spPr>
      </p:pic>
      <p:sp>
        <p:nvSpPr>
          <p:cNvPr id="24" name="TextBox 389"/>
          <p:cNvSpPr txBox="1"/>
          <p:nvPr/>
        </p:nvSpPr>
        <p:spPr>
          <a:xfrm>
            <a:off x="4840008" y="1843288"/>
            <a:ext cx="27004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latin typeface="幼圆" panose="02010509060101010101" pitchFamily="49" charset="-122"/>
                <a:ea typeface="幼圆" panose="02010509060101010101" pitchFamily="49" charset="-122"/>
              </a:rPr>
              <a:t>花卉</a:t>
            </a:r>
            <a:endParaRPr lang="en-US" altLang="zh-CN" sz="4800" b="1" dirty="0" smtClean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/>
            <a:r>
              <a:rPr lang="zh-CN" altLang="en-US" sz="4800" b="1" dirty="0" smtClean="0">
                <a:latin typeface="幼圆" panose="02010509060101010101" pitchFamily="49" charset="-122"/>
                <a:ea typeface="幼圆" panose="02010509060101010101" pitchFamily="49" charset="-122"/>
              </a:rPr>
              <a:t>岗位竞聘</a:t>
            </a:r>
            <a:endParaRPr lang="zh-CN" altLang="en-US" sz="4800" b="1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226392" y="3954240"/>
            <a:ext cx="235706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3DB19E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 </a:t>
            </a:r>
            <a:r>
              <a:rPr lang="zh-CN" altLang="en-US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应聘</a:t>
            </a:r>
            <a:r>
              <a:rPr lang="zh-CN" altLang="en-US" sz="16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人</a:t>
            </a:r>
            <a:r>
              <a:rPr lang="zh-CN" altLang="en-US" sz="16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：亮亮图文</a:t>
            </a:r>
            <a:r>
              <a:rPr lang="en-US" altLang="zh-CN" sz="16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     </a:t>
            </a:r>
            <a:endParaRPr lang="en-US" altLang="zh-CN" sz="1600" b="1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  <a:cs typeface="Kartika" panose="02020503030404060203" pitchFamily="18" charset="0"/>
            </a:endParaRPr>
          </a:p>
          <a:p>
            <a:r>
              <a:rPr lang="zh-CN" altLang="en-US" sz="16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部门单位：</a:t>
            </a:r>
            <a:r>
              <a:rPr lang="en-US" altLang="zh-CN" sz="16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×××</a:t>
            </a:r>
          </a:p>
          <a:p>
            <a:r>
              <a:rPr lang="en-US" altLang="zh-CN" sz="24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   </a:t>
            </a:r>
            <a:endParaRPr lang="en-US" altLang="zh-CN" sz="2400" b="1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  <a:cs typeface="Kartika" panose="02020503030404060203" pitchFamily="18" charset="0"/>
            </a:endParaRPr>
          </a:p>
        </p:txBody>
      </p:sp>
      <p:pic>
        <p:nvPicPr>
          <p:cNvPr id="31" name="Lady &amp; Bird (淑女与鸟组合) - Stephanie Says (史蒂芬妮说)(1)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20"/>
              </p:ext>
            </p:extLst>
          </p:nvPr>
        </p:nvPicPr>
        <p:blipFill>
          <a:blip r:embed="rId21" cstate="print"/>
          <a:stretch>
            <a:fillRect/>
          </a:stretch>
        </p:blipFill>
        <p:spPr>
          <a:xfrm>
            <a:off x="5361477" y="-7630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53195950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2000" advClick="0" advTm="0">
        <p15:prstTrans prst="drap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3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video>
          </p:childTnLst>
        </p:cTn>
      </p:par>
    </p:tnLst>
    <p:bldLst>
      <p:bldP spid="24" grpId="0"/>
      <p:bldP spid="2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538567" y="3298794"/>
            <a:ext cx="1990108" cy="1724375"/>
            <a:chOff x="3511269" y="2971130"/>
            <a:chExt cx="1990108" cy="1724375"/>
          </a:xfrm>
        </p:grpSpPr>
        <p:sp>
          <p:nvSpPr>
            <p:cNvPr id="18" name="Freeform 28"/>
            <p:cNvSpPr>
              <a:spLocks/>
            </p:cNvSpPr>
            <p:nvPr/>
          </p:nvSpPr>
          <p:spPr bwMode="auto">
            <a:xfrm>
              <a:off x="3511269" y="2971130"/>
              <a:ext cx="1990108" cy="1724375"/>
            </a:xfrm>
            <a:custGeom>
              <a:avLst/>
              <a:gdLst>
                <a:gd name="T0" fmla="*/ 344 w 1378"/>
                <a:gd name="T1" fmla="*/ 1194 h 1194"/>
                <a:gd name="T2" fmla="*/ 0 w 1378"/>
                <a:gd name="T3" fmla="*/ 597 h 1194"/>
                <a:gd name="T4" fmla="*/ 344 w 1378"/>
                <a:gd name="T5" fmla="*/ 0 h 1194"/>
                <a:gd name="T6" fmla="*/ 1033 w 1378"/>
                <a:gd name="T7" fmla="*/ 0 h 1194"/>
                <a:gd name="T8" fmla="*/ 1378 w 1378"/>
                <a:gd name="T9" fmla="*/ 597 h 1194"/>
                <a:gd name="T10" fmla="*/ 1033 w 1378"/>
                <a:gd name="T11" fmla="*/ 1194 h 1194"/>
                <a:gd name="T12" fmla="*/ 344 w 1378"/>
                <a:gd name="T13" fmla="*/ 1194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8" h="1194">
                  <a:moveTo>
                    <a:pt x="344" y="1194"/>
                  </a:moveTo>
                  <a:lnTo>
                    <a:pt x="0" y="597"/>
                  </a:lnTo>
                  <a:lnTo>
                    <a:pt x="344" y="0"/>
                  </a:lnTo>
                  <a:lnTo>
                    <a:pt x="1033" y="0"/>
                  </a:lnTo>
                  <a:lnTo>
                    <a:pt x="1378" y="597"/>
                  </a:lnTo>
                  <a:lnTo>
                    <a:pt x="1033" y="1194"/>
                  </a:lnTo>
                  <a:lnTo>
                    <a:pt x="344" y="1194"/>
                  </a:lnTo>
                  <a:close/>
                </a:path>
              </a:pathLst>
            </a:custGeom>
            <a:solidFill>
              <a:srgbClr val="437A6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4134735" y="3417818"/>
              <a:ext cx="76195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48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144518" y="2371618"/>
            <a:ext cx="1991552" cy="1721486"/>
            <a:chOff x="5117220" y="2043954"/>
            <a:chExt cx="1991552" cy="1721486"/>
          </a:xfrm>
        </p:grpSpPr>
        <p:sp>
          <p:nvSpPr>
            <p:cNvPr id="21" name="Freeform 27"/>
            <p:cNvSpPr>
              <a:spLocks/>
            </p:cNvSpPr>
            <p:nvPr/>
          </p:nvSpPr>
          <p:spPr bwMode="auto">
            <a:xfrm>
              <a:off x="5117220" y="2043954"/>
              <a:ext cx="1991552" cy="1721486"/>
            </a:xfrm>
            <a:custGeom>
              <a:avLst/>
              <a:gdLst>
                <a:gd name="T0" fmla="*/ 345 w 1379"/>
                <a:gd name="T1" fmla="*/ 1192 h 1192"/>
                <a:gd name="T2" fmla="*/ 0 w 1379"/>
                <a:gd name="T3" fmla="*/ 597 h 1192"/>
                <a:gd name="T4" fmla="*/ 345 w 1379"/>
                <a:gd name="T5" fmla="*/ 0 h 1192"/>
                <a:gd name="T6" fmla="*/ 1034 w 1379"/>
                <a:gd name="T7" fmla="*/ 0 h 1192"/>
                <a:gd name="T8" fmla="*/ 1379 w 1379"/>
                <a:gd name="T9" fmla="*/ 597 h 1192"/>
                <a:gd name="T10" fmla="*/ 1034 w 1379"/>
                <a:gd name="T11" fmla="*/ 1192 h 1192"/>
                <a:gd name="T12" fmla="*/ 345 w 1379"/>
                <a:gd name="T13" fmla="*/ 119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9" h="1192">
                  <a:moveTo>
                    <a:pt x="345" y="1192"/>
                  </a:moveTo>
                  <a:lnTo>
                    <a:pt x="0" y="597"/>
                  </a:lnTo>
                  <a:lnTo>
                    <a:pt x="345" y="0"/>
                  </a:lnTo>
                  <a:lnTo>
                    <a:pt x="1034" y="0"/>
                  </a:lnTo>
                  <a:lnTo>
                    <a:pt x="1379" y="597"/>
                  </a:lnTo>
                  <a:lnTo>
                    <a:pt x="1034" y="1192"/>
                  </a:lnTo>
                  <a:lnTo>
                    <a:pt x="345" y="1192"/>
                  </a:lnTo>
                  <a:close/>
                </a:path>
              </a:pathLst>
            </a:custGeom>
            <a:solidFill>
              <a:srgbClr val="727D8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732020" y="2489198"/>
              <a:ext cx="76195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800" b="1" dirty="0" smtClean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48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144518" y="4199975"/>
            <a:ext cx="1991552" cy="1724375"/>
            <a:chOff x="5117220" y="3872311"/>
            <a:chExt cx="1991552" cy="1724375"/>
          </a:xfrm>
        </p:grpSpPr>
        <p:sp>
          <p:nvSpPr>
            <p:cNvPr id="24" name="Freeform 26"/>
            <p:cNvSpPr>
              <a:spLocks/>
            </p:cNvSpPr>
            <p:nvPr/>
          </p:nvSpPr>
          <p:spPr bwMode="auto">
            <a:xfrm>
              <a:off x="5117220" y="3872311"/>
              <a:ext cx="1991552" cy="1724375"/>
            </a:xfrm>
            <a:custGeom>
              <a:avLst/>
              <a:gdLst>
                <a:gd name="T0" fmla="*/ 345 w 1379"/>
                <a:gd name="T1" fmla="*/ 1194 h 1194"/>
                <a:gd name="T2" fmla="*/ 0 w 1379"/>
                <a:gd name="T3" fmla="*/ 597 h 1194"/>
                <a:gd name="T4" fmla="*/ 345 w 1379"/>
                <a:gd name="T5" fmla="*/ 0 h 1194"/>
                <a:gd name="T6" fmla="*/ 1034 w 1379"/>
                <a:gd name="T7" fmla="*/ 0 h 1194"/>
                <a:gd name="T8" fmla="*/ 1379 w 1379"/>
                <a:gd name="T9" fmla="*/ 597 h 1194"/>
                <a:gd name="T10" fmla="*/ 1034 w 1379"/>
                <a:gd name="T11" fmla="*/ 1194 h 1194"/>
                <a:gd name="T12" fmla="*/ 345 w 1379"/>
                <a:gd name="T13" fmla="*/ 1194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9" h="1194">
                  <a:moveTo>
                    <a:pt x="345" y="1194"/>
                  </a:moveTo>
                  <a:lnTo>
                    <a:pt x="0" y="597"/>
                  </a:lnTo>
                  <a:lnTo>
                    <a:pt x="345" y="0"/>
                  </a:lnTo>
                  <a:lnTo>
                    <a:pt x="1034" y="0"/>
                  </a:lnTo>
                  <a:lnTo>
                    <a:pt x="1379" y="597"/>
                  </a:lnTo>
                  <a:lnTo>
                    <a:pt x="1034" y="1194"/>
                  </a:lnTo>
                  <a:lnTo>
                    <a:pt x="345" y="1194"/>
                  </a:lnTo>
                  <a:close/>
                </a:path>
              </a:pathLst>
            </a:custGeom>
            <a:solidFill>
              <a:srgbClr val="D9624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721911" y="4318999"/>
              <a:ext cx="76195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800" b="1" dirty="0" smtClean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48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731694" y="3298794"/>
            <a:ext cx="1988664" cy="1724375"/>
            <a:chOff x="6704396" y="2971130"/>
            <a:chExt cx="1988664" cy="1724375"/>
          </a:xfrm>
        </p:grpSpPr>
        <p:sp>
          <p:nvSpPr>
            <p:cNvPr id="27" name="Freeform 29"/>
            <p:cNvSpPr>
              <a:spLocks/>
            </p:cNvSpPr>
            <p:nvPr/>
          </p:nvSpPr>
          <p:spPr bwMode="auto">
            <a:xfrm>
              <a:off x="6704396" y="2971130"/>
              <a:ext cx="1988664" cy="1724375"/>
            </a:xfrm>
            <a:custGeom>
              <a:avLst/>
              <a:gdLst>
                <a:gd name="T0" fmla="*/ 345 w 1377"/>
                <a:gd name="T1" fmla="*/ 1194 h 1194"/>
                <a:gd name="T2" fmla="*/ 0 w 1377"/>
                <a:gd name="T3" fmla="*/ 597 h 1194"/>
                <a:gd name="T4" fmla="*/ 345 w 1377"/>
                <a:gd name="T5" fmla="*/ 0 h 1194"/>
                <a:gd name="T6" fmla="*/ 1033 w 1377"/>
                <a:gd name="T7" fmla="*/ 0 h 1194"/>
                <a:gd name="T8" fmla="*/ 1377 w 1377"/>
                <a:gd name="T9" fmla="*/ 597 h 1194"/>
                <a:gd name="T10" fmla="*/ 1033 w 1377"/>
                <a:gd name="T11" fmla="*/ 1194 h 1194"/>
                <a:gd name="T12" fmla="*/ 345 w 1377"/>
                <a:gd name="T13" fmla="*/ 1194 h 1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7" h="1194">
                  <a:moveTo>
                    <a:pt x="345" y="1194"/>
                  </a:moveTo>
                  <a:lnTo>
                    <a:pt x="0" y="597"/>
                  </a:lnTo>
                  <a:lnTo>
                    <a:pt x="345" y="0"/>
                  </a:lnTo>
                  <a:lnTo>
                    <a:pt x="1033" y="0"/>
                  </a:lnTo>
                  <a:lnTo>
                    <a:pt x="1377" y="597"/>
                  </a:lnTo>
                  <a:lnTo>
                    <a:pt x="1033" y="1194"/>
                  </a:lnTo>
                  <a:lnTo>
                    <a:pt x="345" y="1194"/>
                  </a:lnTo>
                  <a:close/>
                </a:path>
              </a:pathLst>
            </a:custGeom>
            <a:solidFill>
              <a:srgbClr val="E48C4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7317752" y="3417818"/>
              <a:ext cx="76195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800" b="1" dirty="0" smtClean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48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8869816" y="4719702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012621" y="2257116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064815" y="4719702"/>
            <a:ext cx="2339102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869816" y="2278797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67961387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3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3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3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3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4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62" name="AutoShape 45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SpPr>
            <a:spLocks noChangeAspect="1" noChangeArrowheads="1" noTextEdit="1"/>
          </p:cNvSpPr>
          <p:nvPr/>
        </p:nvSpPr>
        <p:spPr bwMode="auto">
          <a:xfrm>
            <a:off x="3988426" y="1861985"/>
            <a:ext cx="3206750" cy="464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3" name="组合 62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GrpSpPr/>
          <p:nvPr/>
        </p:nvGrpSpPr>
        <p:grpSpPr>
          <a:xfrm>
            <a:off x="1886382" y="2214925"/>
            <a:ext cx="1924050" cy="4030663"/>
            <a:chOff x="1661530" y="2239405"/>
            <a:chExt cx="1924050" cy="4030663"/>
          </a:xfrm>
          <a:solidFill>
            <a:srgbClr val="75CF2C"/>
          </a:solidFill>
        </p:grpSpPr>
        <p:sp>
          <p:nvSpPr>
            <p:cNvPr id="64" name="Freeform 47"/>
            <p:cNvSpPr>
              <a:spLocks/>
            </p:cNvSpPr>
            <p:nvPr/>
          </p:nvSpPr>
          <p:spPr bwMode="auto">
            <a:xfrm flipH="1">
              <a:off x="1661530" y="2290205"/>
              <a:ext cx="1924050" cy="3979863"/>
            </a:xfrm>
            <a:custGeom>
              <a:avLst/>
              <a:gdLst>
                <a:gd name="T0" fmla="*/ 450 w 450"/>
                <a:gd name="T1" fmla="*/ 409 h 931"/>
                <a:gd name="T2" fmla="*/ 450 w 450"/>
                <a:gd name="T3" fmla="*/ 562 h 931"/>
                <a:gd name="T4" fmla="*/ 410 w 450"/>
                <a:gd name="T5" fmla="*/ 562 h 931"/>
                <a:gd name="T6" fmla="*/ 400 w 450"/>
                <a:gd name="T7" fmla="*/ 419 h 931"/>
                <a:gd name="T8" fmla="*/ 341 w 450"/>
                <a:gd name="T9" fmla="*/ 292 h 931"/>
                <a:gd name="T10" fmla="*/ 336 w 450"/>
                <a:gd name="T11" fmla="*/ 526 h 931"/>
                <a:gd name="T12" fmla="*/ 374 w 450"/>
                <a:gd name="T13" fmla="*/ 931 h 931"/>
                <a:gd name="T14" fmla="*/ 324 w 450"/>
                <a:gd name="T15" fmla="*/ 931 h 931"/>
                <a:gd name="T16" fmla="*/ 262 w 450"/>
                <a:gd name="T17" fmla="*/ 511 h 931"/>
                <a:gd name="T18" fmla="*/ 238 w 450"/>
                <a:gd name="T19" fmla="*/ 511 h 931"/>
                <a:gd name="T20" fmla="*/ 215 w 450"/>
                <a:gd name="T21" fmla="*/ 931 h 931"/>
                <a:gd name="T22" fmla="*/ 165 w 450"/>
                <a:gd name="T23" fmla="*/ 931 h 931"/>
                <a:gd name="T24" fmla="*/ 165 w 450"/>
                <a:gd name="T25" fmla="*/ 423 h 931"/>
                <a:gd name="T26" fmla="*/ 188 w 450"/>
                <a:gd name="T27" fmla="*/ 285 h 931"/>
                <a:gd name="T28" fmla="*/ 31 w 450"/>
                <a:gd name="T29" fmla="*/ 114 h 931"/>
                <a:gd name="T30" fmla="*/ 0 w 450"/>
                <a:gd name="T31" fmla="*/ 16 h 931"/>
                <a:gd name="T32" fmla="*/ 44 w 450"/>
                <a:gd name="T33" fmla="*/ 0 h 931"/>
                <a:gd name="T34" fmla="*/ 179 w 450"/>
                <a:gd name="T35" fmla="*/ 197 h 931"/>
                <a:gd name="T36" fmla="*/ 225 w 450"/>
                <a:gd name="T37" fmla="*/ 197 h 931"/>
                <a:gd name="T38" fmla="*/ 255 w 450"/>
                <a:gd name="T39" fmla="*/ 240 h 931"/>
                <a:gd name="T40" fmla="*/ 200 w 450"/>
                <a:gd name="T41" fmla="*/ 411 h 931"/>
                <a:gd name="T42" fmla="*/ 225 w 450"/>
                <a:gd name="T43" fmla="*/ 450 h 931"/>
                <a:gd name="T44" fmla="*/ 266 w 450"/>
                <a:gd name="T45" fmla="*/ 416 h 931"/>
                <a:gd name="T46" fmla="*/ 255 w 450"/>
                <a:gd name="T47" fmla="*/ 240 h 931"/>
                <a:gd name="T48" fmla="*/ 307 w 450"/>
                <a:gd name="T49" fmla="*/ 195 h 931"/>
                <a:gd name="T50" fmla="*/ 400 w 450"/>
                <a:gd name="T51" fmla="*/ 257 h 931"/>
                <a:gd name="T52" fmla="*/ 450 w 450"/>
                <a:gd name="T53" fmla="*/ 409 h 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0" h="931">
                  <a:moveTo>
                    <a:pt x="450" y="409"/>
                  </a:moveTo>
                  <a:cubicBezTo>
                    <a:pt x="450" y="562"/>
                    <a:pt x="450" y="562"/>
                    <a:pt x="450" y="562"/>
                  </a:cubicBezTo>
                  <a:cubicBezTo>
                    <a:pt x="410" y="562"/>
                    <a:pt x="410" y="562"/>
                    <a:pt x="410" y="562"/>
                  </a:cubicBezTo>
                  <a:cubicBezTo>
                    <a:pt x="400" y="419"/>
                    <a:pt x="400" y="419"/>
                    <a:pt x="400" y="419"/>
                  </a:cubicBezTo>
                  <a:cubicBezTo>
                    <a:pt x="341" y="292"/>
                    <a:pt x="341" y="292"/>
                    <a:pt x="341" y="292"/>
                  </a:cubicBezTo>
                  <a:cubicBezTo>
                    <a:pt x="341" y="292"/>
                    <a:pt x="319" y="381"/>
                    <a:pt x="336" y="526"/>
                  </a:cubicBezTo>
                  <a:cubicBezTo>
                    <a:pt x="353" y="671"/>
                    <a:pt x="374" y="931"/>
                    <a:pt x="374" y="931"/>
                  </a:cubicBezTo>
                  <a:cubicBezTo>
                    <a:pt x="324" y="931"/>
                    <a:pt x="324" y="931"/>
                    <a:pt x="324" y="931"/>
                  </a:cubicBezTo>
                  <a:cubicBezTo>
                    <a:pt x="262" y="511"/>
                    <a:pt x="262" y="511"/>
                    <a:pt x="262" y="511"/>
                  </a:cubicBezTo>
                  <a:cubicBezTo>
                    <a:pt x="238" y="511"/>
                    <a:pt x="238" y="511"/>
                    <a:pt x="238" y="511"/>
                  </a:cubicBezTo>
                  <a:cubicBezTo>
                    <a:pt x="215" y="931"/>
                    <a:pt x="215" y="931"/>
                    <a:pt x="215" y="931"/>
                  </a:cubicBezTo>
                  <a:cubicBezTo>
                    <a:pt x="165" y="931"/>
                    <a:pt x="165" y="931"/>
                    <a:pt x="165" y="931"/>
                  </a:cubicBezTo>
                  <a:cubicBezTo>
                    <a:pt x="165" y="931"/>
                    <a:pt x="141" y="562"/>
                    <a:pt x="165" y="423"/>
                  </a:cubicBezTo>
                  <a:cubicBezTo>
                    <a:pt x="188" y="285"/>
                    <a:pt x="188" y="285"/>
                    <a:pt x="188" y="285"/>
                  </a:cubicBezTo>
                  <a:cubicBezTo>
                    <a:pt x="188" y="285"/>
                    <a:pt x="62" y="211"/>
                    <a:pt x="31" y="11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110" y="197"/>
                    <a:pt x="179" y="197"/>
                  </a:cubicBezTo>
                  <a:cubicBezTo>
                    <a:pt x="197" y="197"/>
                    <a:pt x="212" y="197"/>
                    <a:pt x="225" y="197"/>
                  </a:cubicBezTo>
                  <a:cubicBezTo>
                    <a:pt x="225" y="197"/>
                    <a:pt x="224" y="242"/>
                    <a:pt x="255" y="240"/>
                  </a:cubicBezTo>
                  <a:cubicBezTo>
                    <a:pt x="200" y="411"/>
                    <a:pt x="200" y="411"/>
                    <a:pt x="200" y="411"/>
                  </a:cubicBezTo>
                  <a:cubicBezTo>
                    <a:pt x="225" y="450"/>
                    <a:pt x="225" y="450"/>
                    <a:pt x="225" y="450"/>
                  </a:cubicBezTo>
                  <a:cubicBezTo>
                    <a:pt x="266" y="416"/>
                    <a:pt x="266" y="416"/>
                    <a:pt x="266" y="416"/>
                  </a:cubicBezTo>
                  <a:cubicBezTo>
                    <a:pt x="255" y="240"/>
                    <a:pt x="255" y="240"/>
                    <a:pt x="255" y="240"/>
                  </a:cubicBezTo>
                  <a:cubicBezTo>
                    <a:pt x="286" y="238"/>
                    <a:pt x="307" y="195"/>
                    <a:pt x="307" y="195"/>
                  </a:cubicBezTo>
                  <a:cubicBezTo>
                    <a:pt x="338" y="197"/>
                    <a:pt x="385" y="209"/>
                    <a:pt x="400" y="257"/>
                  </a:cubicBezTo>
                  <a:cubicBezTo>
                    <a:pt x="424" y="331"/>
                    <a:pt x="450" y="409"/>
                    <a:pt x="450" y="409"/>
                  </a:cubicBezTo>
                  <a:close/>
                </a:path>
              </a:pathLst>
            </a:custGeom>
            <a:solidFill>
              <a:srgbClr val="727D8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Oval 48"/>
            <p:cNvSpPr>
              <a:spLocks noChangeArrowheads="1"/>
            </p:cNvSpPr>
            <p:nvPr/>
          </p:nvSpPr>
          <p:spPr bwMode="auto">
            <a:xfrm flipH="1">
              <a:off x="1909178" y="2239405"/>
              <a:ext cx="804863" cy="803275"/>
            </a:xfrm>
            <a:prstGeom prst="ellipse">
              <a:avLst/>
            </a:prstGeom>
            <a:solidFill>
              <a:srgbClr val="727D8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49"/>
            <p:cNvSpPr>
              <a:spLocks/>
            </p:cNvSpPr>
            <p:nvPr/>
          </p:nvSpPr>
          <p:spPr bwMode="auto">
            <a:xfrm flipH="1">
              <a:off x="2448929" y="3317316"/>
              <a:ext cx="280988" cy="896938"/>
            </a:xfrm>
            <a:custGeom>
              <a:avLst/>
              <a:gdLst>
                <a:gd name="T0" fmla="*/ 148 w 177"/>
                <a:gd name="T1" fmla="*/ 0 h 565"/>
                <a:gd name="T2" fmla="*/ 177 w 177"/>
                <a:gd name="T3" fmla="*/ 473 h 565"/>
                <a:gd name="T4" fmla="*/ 67 w 177"/>
                <a:gd name="T5" fmla="*/ 565 h 565"/>
                <a:gd name="T6" fmla="*/ 0 w 177"/>
                <a:gd name="T7" fmla="*/ 460 h 565"/>
                <a:gd name="T8" fmla="*/ 148 w 177"/>
                <a:gd name="T9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565">
                  <a:moveTo>
                    <a:pt x="148" y="0"/>
                  </a:moveTo>
                  <a:lnTo>
                    <a:pt x="177" y="473"/>
                  </a:lnTo>
                  <a:lnTo>
                    <a:pt x="67" y="565"/>
                  </a:lnTo>
                  <a:lnTo>
                    <a:pt x="0" y="46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7" name="组合 66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GrpSpPr/>
          <p:nvPr/>
        </p:nvGrpSpPr>
        <p:grpSpPr>
          <a:xfrm>
            <a:off x="3993189" y="5102073"/>
            <a:ext cx="1624013" cy="1179513"/>
            <a:chOff x="3768337" y="5126553"/>
            <a:chExt cx="1624013" cy="1179513"/>
          </a:xfrm>
          <a:solidFill>
            <a:srgbClr val="E48C4A"/>
          </a:solidFill>
        </p:grpSpPr>
        <p:sp>
          <p:nvSpPr>
            <p:cNvPr id="68" name="Freeform 53"/>
            <p:cNvSpPr>
              <a:spLocks/>
            </p:cNvSpPr>
            <p:nvPr/>
          </p:nvSpPr>
          <p:spPr bwMode="auto">
            <a:xfrm>
              <a:off x="3768337" y="5186878"/>
              <a:ext cx="1093788" cy="1119188"/>
            </a:xfrm>
            <a:custGeom>
              <a:avLst/>
              <a:gdLst>
                <a:gd name="T0" fmla="*/ 689 w 689"/>
                <a:gd name="T1" fmla="*/ 288 h 705"/>
                <a:gd name="T2" fmla="*/ 689 w 689"/>
                <a:gd name="T3" fmla="*/ 705 h 705"/>
                <a:gd name="T4" fmla="*/ 0 w 689"/>
                <a:gd name="T5" fmla="*/ 705 h 705"/>
                <a:gd name="T6" fmla="*/ 0 w 689"/>
                <a:gd name="T7" fmla="*/ 0 h 705"/>
                <a:gd name="T8" fmla="*/ 689 w 689"/>
                <a:gd name="T9" fmla="*/ 0 h 705"/>
                <a:gd name="T10" fmla="*/ 689 w 689"/>
                <a:gd name="T11" fmla="*/ 94 h 705"/>
                <a:gd name="T12" fmla="*/ 598 w 689"/>
                <a:gd name="T13" fmla="*/ 148 h 705"/>
                <a:gd name="T14" fmla="*/ 598 w 689"/>
                <a:gd name="T15" fmla="*/ 94 h 705"/>
                <a:gd name="T16" fmla="*/ 94 w 689"/>
                <a:gd name="T17" fmla="*/ 94 h 705"/>
                <a:gd name="T18" fmla="*/ 94 w 689"/>
                <a:gd name="T19" fmla="*/ 611 h 705"/>
                <a:gd name="T20" fmla="*/ 598 w 689"/>
                <a:gd name="T21" fmla="*/ 611 h 705"/>
                <a:gd name="T22" fmla="*/ 598 w 689"/>
                <a:gd name="T23" fmla="*/ 352 h 705"/>
                <a:gd name="T24" fmla="*/ 689 w 689"/>
                <a:gd name="T25" fmla="*/ 288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9" h="705">
                  <a:moveTo>
                    <a:pt x="689" y="288"/>
                  </a:moveTo>
                  <a:lnTo>
                    <a:pt x="689" y="705"/>
                  </a:lnTo>
                  <a:lnTo>
                    <a:pt x="0" y="705"/>
                  </a:lnTo>
                  <a:lnTo>
                    <a:pt x="0" y="0"/>
                  </a:lnTo>
                  <a:lnTo>
                    <a:pt x="689" y="0"/>
                  </a:lnTo>
                  <a:lnTo>
                    <a:pt x="689" y="94"/>
                  </a:lnTo>
                  <a:lnTo>
                    <a:pt x="598" y="148"/>
                  </a:lnTo>
                  <a:lnTo>
                    <a:pt x="598" y="94"/>
                  </a:lnTo>
                  <a:lnTo>
                    <a:pt x="94" y="94"/>
                  </a:lnTo>
                  <a:lnTo>
                    <a:pt x="94" y="611"/>
                  </a:lnTo>
                  <a:lnTo>
                    <a:pt x="598" y="611"/>
                  </a:lnTo>
                  <a:lnTo>
                    <a:pt x="598" y="352"/>
                  </a:lnTo>
                  <a:lnTo>
                    <a:pt x="689" y="288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4008050" y="5126553"/>
              <a:ext cx="1384300" cy="906464"/>
              <a:chOff x="4008050" y="5126553"/>
              <a:chExt cx="1384300" cy="906464"/>
            </a:xfrm>
            <a:grpFill/>
          </p:grpSpPr>
          <p:sp>
            <p:nvSpPr>
              <p:cNvPr id="70" name="Freeform 52"/>
              <p:cNvSpPr>
                <a:spLocks/>
              </p:cNvSpPr>
              <p:nvPr/>
            </p:nvSpPr>
            <p:spPr bwMode="auto">
              <a:xfrm>
                <a:off x="4862125" y="5126553"/>
                <a:ext cx="530225" cy="401638"/>
              </a:xfrm>
              <a:custGeom>
                <a:avLst/>
                <a:gdLst>
                  <a:gd name="T0" fmla="*/ 334 w 334"/>
                  <a:gd name="T1" fmla="*/ 0 h 253"/>
                  <a:gd name="T2" fmla="*/ 0 w 334"/>
                  <a:gd name="T3" fmla="*/ 253 h 253"/>
                  <a:gd name="T4" fmla="*/ 0 w 334"/>
                  <a:gd name="T5" fmla="*/ 194 h 253"/>
                  <a:gd name="T6" fmla="*/ 334 w 334"/>
                  <a:gd name="T7" fmla="*/ 0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4" h="253">
                    <a:moveTo>
                      <a:pt x="334" y="0"/>
                    </a:moveTo>
                    <a:lnTo>
                      <a:pt x="0" y="253"/>
                    </a:lnTo>
                    <a:lnTo>
                      <a:pt x="0" y="194"/>
                    </a:lnTo>
                    <a:lnTo>
                      <a:pt x="3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54"/>
              <p:cNvSpPr>
                <a:spLocks/>
              </p:cNvSpPr>
              <p:nvPr/>
            </p:nvSpPr>
            <p:spPr bwMode="auto">
              <a:xfrm>
                <a:off x="4717663" y="5434528"/>
                <a:ext cx="144463" cy="204788"/>
              </a:xfrm>
              <a:custGeom>
                <a:avLst/>
                <a:gdLst>
                  <a:gd name="T0" fmla="*/ 91 w 91"/>
                  <a:gd name="T1" fmla="*/ 0 h 129"/>
                  <a:gd name="T2" fmla="*/ 91 w 91"/>
                  <a:gd name="T3" fmla="*/ 59 h 129"/>
                  <a:gd name="T4" fmla="*/ 0 w 91"/>
                  <a:gd name="T5" fmla="*/ 129 h 129"/>
                  <a:gd name="T6" fmla="*/ 0 w 91"/>
                  <a:gd name="T7" fmla="*/ 54 h 129"/>
                  <a:gd name="T8" fmla="*/ 91 w 91"/>
                  <a:gd name="T9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129">
                    <a:moveTo>
                      <a:pt x="91" y="0"/>
                    </a:moveTo>
                    <a:lnTo>
                      <a:pt x="91" y="59"/>
                    </a:lnTo>
                    <a:lnTo>
                      <a:pt x="0" y="129"/>
                    </a:lnTo>
                    <a:lnTo>
                      <a:pt x="0" y="54"/>
                    </a:lnTo>
                    <a:lnTo>
                      <a:pt x="9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59"/>
              <p:cNvSpPr>
                <a:spLocks/>
              </p:cNvSpPr>
              <p:nvPr/>
            </p:nvSpPr>
            <p:spPr bwMode="auto">
              <a:xfrm>
                <a:off x="4008050" y="5520254"/>
                <a:ext cx="709613" cy="512763"/>
              </a:xfrm>
              <a:custGeom>
                <a:avLst/>
                <a:gdLst>
                  <a:gd name="T0" fmla="*/ 447 w 447"/>
                  <a:gd name="T1" fmla="*/ 0 h 323"/>
                  <a:gd name="T2" fmla="*/ 447 w 447"/>
                  <a:gd name="T3" fmla="*/ 75 h 323"/>
                  <a:gd name="T4" fmla="*/ 123 w 447"/>
                  <a:gd name="T5" fmla="*/ 323 h 323"/>
                  <a:gd name="T6" fmla="*/ 0 w 447"/>
                  <a:gd name="T7" fmla="*/ 21 h 323"/>
                  <a:gd name="T8" fmla="*/ 123 w 447"/>
                  <a:gd name="T9" fmla="*/ 188 h 323"/>
                  <a:gd name="T10" fmla="*/ 447 w 447"/>
                  <a:gd name="T11" fmla="*/ 0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7" h="323">
                    <a:moveTo>
                      <a:pt x="447" y="0"/>
                    </a:moveTo>
                    <a:lnTo>
                      <a:pt x="447" y="75"/>
                    </a:lnTo>
                    <a:lnTo>
                      <a:pt x="123" y="323"/>
                    </a:lnTo>
                    <a:lnTo>
                      <a:pt x="0" y="21"/>
                    </a:lnTo>
                    <a:lnTo>
                      <a:pt x="123" y="188"/>
                    </a:lnTo>
                    <a:lnTo>
                      <a:pt x="44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73" name="组合 72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GrpSpPr/>
          <p:nvPr/>
        </p:nvGrpSpPr>
        <p:grpSpPr>
          <a:xfrm>
            <a:off x="3993189" y="3463070"/>
            <a:ext cx="1624013" cy="1199266"/>
            <a:chOff x="3768337" y="3487550"/>
            <a:chExt cx="1624013" cy="1199266"/>
          </a:xfrm>
          <a:solidFill>
            <a:srgbClr val="437A6A"/>
          </a:solidFill>
        </p:grpSpPr>
        <p:sp>
          <p:nvSpPr>
            <p:cNvPr id="74" name="Freeform 55"/>
            <p:cNvSpPr>
              <a:spLocks/>
            </p:cNvSpPr>
            <p:nvPr/>
          </p:nvSpPr>
          <p:spPr bwMode="auto">
            <a:xfrm>
              <a:off x="3768337" y="3566041"/>
              <a:ext cx="1093788" cy="1120775"/>
            </a:xfrm>
            <a:custGeom>
              <a:avLst/>
              <a:gdLst>
                <a:gd name="T0" fmla="*/ 689 w 689"/>
                <a:gd name="T1" fmla="*/ 288 h 706"/>
                <a:gd name="T2" fmla="*/ 689 w 689"/>
                <a:gd name="T3" fmla="*/ 706 h 706"/>
                <a:gd name="T4" fmla="*/ 0 w 689"/>
                <a:gd name="T5" fmla="*/ 706 h 706"/>
                <a:gd name="T6" fmla="*/ 0 w 689"/>
                <a:gd name="T7" fmla="*/ 0 h 706"/>
                <a:gd name="T8" fmla="*/ 689 w 689"/>
                <a:gd name="T9" fmla="*/ 0 h 706"/>
                <a:gd name="T10" fmla="*/ 689 w 689"/>
                <a:gd name="T11" fmla="*/ 94 h 706"/>
                <a:gd name="T12" fmla="*/ 598 w 689"/>
                <a:gd name="T13" fmla="*/ 146 h 706"/>
                <a:gd name="T14" fmla="*/ 598 w 689"/>
                <a:gd name="T15" fmla="*/ 94 h 706"/>
                <a:gd name="T16" fmla="*/ 94 w 689"/>
                <a:gd name="T17" fmla="*/ 94 h 706"/>
                <a:gd name="T18" fmla="*/ 94 w 689"/>
                <a:gd name="T19" fmla="*/ 609 h 706"/>
                <a:gd name="T20" fmla="*/ 598 w 689"/>
                <a:gd name="T21" fmla="*/ 609 h 706"/>
                <a:gd name="T22" fmla="*/ 598 w 689"/>
                <a:gd name="T23" fmla="*/ 353 h 706"/>
                <a:gd name="T24" fmla="*/ 689 w 689"/>
                <a:gd name="T25" fmla="*/ 28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9" h="706">
                  <a:moveTo>
                    <a:pt x="689" y="288"/>
                  </a:moveTo>
                  <a:lnTo>
                    <a:pt x="689" y="706"/>
                  </a:lnTo>
                  <a:lnTo>
                    <a:pt x="0" y="706"/>
                  </a:lnTo>
                  <a:lnTo>
                    <a:pt x="0" y="0"/>
                  </a:lnTo>
                  <a:lnTo>
                    <a:pt x="689" y="0"/>
                  </a:lnTo>
                  <a:lnTo>
                    <a:pt x="689" y="94"/>
                  </a:lnTo>
                  <a:lnTo>
                    <a:pt x="598" y="146"/>
                  </a:lnTo>
                  <a:lnTo>
                    <a:pt x="598" y="94"/>
                  </a:lnTo>
                  <a:lnTo>
                    <a:pt x="94" y="94"/>
                  </a:lnTo>
                  <a:lnTo>
                    <a:pt x="94" y="609"/>
                  </a:lnTo>
                  <a:lnTo>
                    <a:pt x="598" y="609"/>
                  </a:lnTo>
                  <a:lnTo>
                    <a:pt x="598" y="353"/>
                  </a:lnTo>
                  <a:lnTo>
                    <a:pt x="689" y="288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4008050" y="3487550"/>
              <a:ext cx="1384300" cy="921454"/>
              <a:chOff x="4008050" y="3487550"/>
              <a:chExt cx="1384300" cy="921454"/>
            </a:xfrm>
            <a:grpFill/>
          </p:grpSpPr>
          <p:sp>
            <p:nvSpPr>
              <p:cNvPr id="76" name="Freeform 51"/>
              <p:cNvSpPr>
                <a:spLocks/>
              </p:cNvSpPr>
              <p:nvPr/>
            </p:nvSpPr>
            <p:spPr bwMode="auto">
              <a:xfrm>
                <a:off x="4862125" y="3487550"/>
                <a:ext cx="530225" cy="406400"/>
              </a:xfrm>
              <a:custGeom>
                <a:avLst/>
                <a:gdLst>
                  <a:gd name="T0" fmla="*/ 334 w 334"/>
                  <a:gd name="T1" fmla="*/ 0 h 256"/>
                  <a:gd name="T2" fmla="*/ 0 w 334"/>
                  <a:gd name="T3" fmla="*/ 256 h 256"/>
                  <a:gd name="T4" fmla="*/ 0 w 334"/>
                  <a:gd name="T5" fmla="*/ 194 h 256"/>
                  <a:gd name="T6" fmla="*/ 334 w 334"/>
                  <a:gd name="T7" fmla="*/ 0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4" h="256">
                    <a:moveTo>
                      <a:pt x="334" y="0"/>
                    </a:moveTo>
                    <a:lnTo>
                      <a:pt x="0" y="256"/>
                    </a:lnTo>
                    <a:lnTo>
                      <a:pt x="0" y="194"/>
                    </a:lnTo>
                    <a:lnTo>
                      <a:pt x="3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56"/>
              <p:cNvSpPr>
                <a:spLocks/>
              </p:cNvSpPr>
              <p:nvPr/>
            </p:nvSpPr>
            <p:spPr bwMode="auto">
              <a:xfrm>
                <a:off x="4717663" y="3808972"/>
                <a:ext cx="144463" cy="209550"/>
              </a:xfrm>
              <a:custGeom>
                <a:avLst/>
                <a:gdLst>
                  <a:gd name="T0" fmla="*/ 91 w 91"/>
                  <a:gd name="T1" fmla="*/ 0 h 132"/>
                  <a:gd name="T2" fmla="*/ 91 w 91"/>
                  <a:gd name="T3" fmla="*/ 62 h 132"/>
                  <a:gd name="T4" fmla="*/ 0 w 91"/>
                  <a:gd name="T5" fmla="*/ 132 h 132"/>
                  <a:gd name="T6" fmla="*/ 0 w 91"/>
                  <a:gd name="T7" fmla="*/ 54 h 132"/>
                  <a:gd name="T8" fmla="*/ 91 w 91"/>
                  <a:gd name="T9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132">
                    <a:moveTo>
                      <a:pt x="91" y="0"/>
                    </a:moveTo>
                    <a:lnTo>
                      <a:pt x="91" y="62"/>
                    </a:lnTo>
                    <a:lnTo>
                      <a:pt x="0" y="132"/>
                    </a:lnTo>
                    <a:lnTo>
                      <a:pt x="0" y="54"/>
                    </a:lnTo>
                    <a:lnTo>
                      <a:pt x="9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60"/>
              <p:cNvSpPr>
                <a:spLocks/>
              </p:cNvSpPr>
              <p:nvPr/>
            </p:nvSpPr>
            <p:spPr bwMode="auto">
              <a:xfrm>
                <a:off x="4008050" y="3896241"/>
                <a:ext cx="709613" cy="512763"/>
              </a:xfrm>
              <a:custGeom>
                <a:avLst/>
                <a:gdLst>
                  <a:gd name="T0" fmla="*/ 447 w 447"/>
                  <a:gd name="T1" fmla="*/ 0 h 323"/>
                  <a:gd name="T2" fmla="*/ 447 w 447"/>
                  <a:gd name="T3" fmla="*/ 78 h 323"/>
                  <a:gd name="T4" fmla="*/ 123 w 447"/>
                  <a:gd name="T5" fmla="*/ 323 h 323"/>
                  <a:gd name="T6" fmla="*/ 0 w 447"/>
                  <a:gd name="T7" fmla="*/ 24 h 323"/>
                  <a:gd name="T8" fmla="*/ 123 w 447"/>
                  <a:gd name="T9" fmla="*/ 188 h 323"/>
                  <a:gd name="T10" fmla="*/ 447 w 447"/>
                  <a:gd name="T11" fmla="*/ 0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7" h="323">
                    <a:moveTo>
                      <a:pt x="447" y="0"/>
                    </a:moveTo>
                    <a:lnTo>
                      <a:pt x="447" y="78"/>
                    </a:lnTo>
                    <a:lnTo>
                      <a:pt x="123" y="323"/>
                    </a:lnTo>
                    <a:lnTo>
                      <a:pt x="0" y="24"/>
                    </a:lnTo>
                    <a:lnTo>
                      <a:pt x="123" y="188"/>
                    </a:lnTo>
                    <a:lnTo>
                      <a:pt x="44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79" name="组合 78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GrpSpPr/>
          <p:nvPr/>
        </p:nvGrpSpPr>
        <p:grpSpPr>
          <a:xfrm>
            <a:off x="3993189" y="1857224"/>
            <a:ext cx="1624013" cy="1181100"/>
            <a:chOff x="3768337" y="1881704"/>
            <a:chExt cx="1624013" cy="1181100"/>
          </a:xfrm>
          <a:solidFill>
            <a:srgbClr val="D96240"/>
          </a:solidFill>
        </p:grpSpPr>
        <p:sp>
          <p:nvSpPr>
            <p:cNvPr id="80" name="Freeform 57"/>
            <p:cNvSpPr>
              <a:spLocks/>
            </p:cNvSpPr>
            <p:nvPr/>
          </p:nvSpPr>
          <p:spPr bwMode="auto">
            <a:xfrm>
              <a:off x="3768337" y="1942029"/>
              <a:ext cx="1093788" cy="1120775"/>
            </a:xfrm>
            <a:custGeom>
              <a:avLst/>
              <a:gdLst>
                <a:gd name="T0" fmla="*/ 689 w 689"/>
                <a:gd name="T1" fmla="*/ 288 h 706"/>
                <a:gd name="T2" fmla="*/ 689 w 689"/>
                <a:gd name="T3" fmla="*/ 706 h 706"/>
                <a:gd name="T4" fmla="*/ 0 w 689"/>
                <a:gd name="T5" fmla="*/ 706 h 706"/>
                <a:gd name="T6" fmla="*/ 0 w 689"/>
                <a:gd name="T7" fmla="*/ 0 h 706"/>
                <a:gd name="T8" fmla="*/ 689 w 689"/>
                <a:gd name="T9" fmla="*/ 0 h 706"/>
                <a:gd name="T10" fmla="*/ 689 w 689"/>
                <a:gd name="T11" fmla="*/ 94 h 706"/>
                <a:gd name="T12" fmla="*/ 598 w 689"/>
                <a:gd name="T13" fmla="*/ 148 h 706"/>
                <a:gd name="T14" fmla="*/ 598 w 689"/>
                <a:gd name="T15" fmla="*/ 94 h 706"/>
                <a:gd name="T16" fmla="*/ 94 w 689"/>
                <a:gd name="T17" fmla="*/ 94 h 706"/>
                <a:gd name="T18" fmla="*/ 94 w 689"/>
                <a:gd name="T19" fmla="*/ 611 h 706"/>
                <a:gd name="T20" fmla="*/ 598 w 689"/>
                <a:gd name="T21" fmla="*/ 611 h 706"/>
                <a:gd name="T22" fmla="*/ 598 w 689"/>
                <a:gd name="T23" fmla="*/ 353 h 706"/>
                <a:gd name="T24" fmla="*/ 689 w 689"/>
                <a:gd name="T25" fmla="*/ 288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9" h="706">
                  <a:moveTo>
                    <a:pt x="689" y="288"/>
                  </a:moveTo>
                  <a:lnTo>
                    <a:pt x="689" y="706"/>
                  </a:lnTo>
                  <a:lnTo>
                    <a:pt x="0" y="706"/>
                  </a:lnTo>
                  <a:lnTo>
                    <a:pt x="0" y="0"/>
                  </a:lnTo>
                  <a:lnTo>
                    <a:pt x="689" y="0"/>
                  </a:lnTo>
                  <a:lnTo>
                    <a:pt x="689" y="94"/>
                  </a:lnTo>
                  <a:lnTo>
                    <a:pt x="598" y="148"/>
                  </a:lnTo>
                  <a:lnTo>
                    <a:pt x="598" y="94"/>
                  </a:lnTo>
                  <a:lnTo>
                    <a:pt x="94" y="94"/>
                  </a:lnTo>
                  <a:lnTo>
                    <a:pt x="94" y="611"/>
                  </a:lnTo>
                  <a:lnTo>
                    <a:pt x="598" y="611"/>
                  </a:lnTo>
                  <a:lnTo>
                    <a:pt x="598" y="353"/>
                  </a:lnTo>
                  <a:lnTo>
                    <a:pt x="689" y="288"/>
                  </a:ln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4008050" y="1881704"/>
              <a:ext cx="1384300" cy="903287"/>
              <a:chOff x="4008050" y="1881704"/>
              <a:chExt cx="1384300" cy="903287"/>
            </a:xfrm>
            <a:grpFill/>
          </p:grpSpPr>
          <p:sp>
            <p:nvSpPr>
              <p:cNvPr id="82" name="Freeform 50"/>
              <p:cNvSpPr>
                <a:spLocks/>
              </p:cNvSpPr>
              <p:nvPr/>
            </p:nvSpPr>
            <p:spPr bwMode="auto">
              <a:xfrm>
                <a:off x="4862125" y="1881704"/>
                <a:ext cx="530225" cy="403225"/>
              </a:xfrm>
              <a:custGeom>
                <a:avLst/>
                <a:gdLst>
                  <a:gd name="T0" fmla="*/ 334 w 334"/>
                  <a:gd name="T1" fmla="*/ 0 h 254"/>
                  <a:gd name="T2" fmla="*/ 0 w 334"/>
                  <a:gd name="T3" fmla="*/ 254 h 254"/>
                  <a:gd name="T4" fmla="*/ 0 w 334"/>
                  <a:gd name="T5" fmla="*/ 194 h 254"/>
                  <a:gd name="T6" fmla="*/ 334 w 334"/>
                  <a:gd name="T7" fmla="*/ 0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4" h="254">
                    <a:moveTo>
                      <a:pt x="334" y="0"/>
                    </a:moveTo>
                    <a:lnTo>
                      <a:pt x="0" y="254"/>
                    </a:lnTo>
                    <a:lnTo>
                      <a:pt x="0" y="194"/>
                    </a:lnTo>
                    <a:lnTo>
                      <a:pt x="33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58"/>
              <p:cNvSpPr>
                <a:spLocks/>
              </p:cNvSpPr>
              <p:nvPr/>
            </p:nvSpPr>
            <p:spPr bwMode="auto">
              <a:xfrm>
                <a:off x="4717663" y="2189679"/>
                <a:ext cx="144463" cy="206375"/>
              </a:xfrm>
              <a:custGeom>
                <a:avLst/>
                <a:gdLst>
                  <a:gd name="T0" fmla="*/ 91 w 91"/>
                  <a:gd name="T1" fmla="*/ 0 h 130"/>
                  <a:gd name="T2" fmla="*/ 91 w 91"/>
                  <a:gd name="T3" fmla="*/ 60 h 130"/>
                  <a:gd name="T4" fmla="*/ 0 w 91"/>
                  <a:gd name="T5" fmla="*/ 130 h 130"/>
                  <a:gd name="T6" fmla="*/ 0 w 91"/>
                  <a:gd name="T7" fmla="*/ 54 h 130"/>
                  <a:gd name="T8" fmla="*/ 91 w 91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130">
                    <a:moveTo>
                      <a:pt x="91" y="0"/>
                    </a:moveTo>
                    <a:lnTo>
                      <a:pt x="91" y="60"/>
                    </a:lnTo>
                    <a:lnTo>
                      <a:pt x="0" y="130"/>
                    </a:lnTo>
                    <a:lnTo>
                      <a:pt x="0" y="54"/>
                    </a:lnTo>
                    <a:lnTo>
                      <a:pt x="9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61"/>
              <p:cNvSpPr>
                <a:spLocks/>
              </p:cNvSpPr>
              <p:nvPr/>
            </p:nvSpPr>
            <p:spPr bwMode="auto">
              <a:xfrm>
                <a:off x="4008050" y="2275403"/>
                <a:ext cx="709613" cy="509588"/>
              </a:xfrm>
              <a:custGeom>
                <a:avLst/>
                <a:gdLst>
                  <a:gd name="T0" fmla="*/ 447 w 447"/>
                  <a:gd name="T1" fmla="*/ 0 h 321"/>
                  <a:gd name="T2" fmla="*/ 447 w 447"/>
                  <a:gd name="T3" fmla="*/ 76 h 321"/>
                  <a:gd name="T4" fmla="*/ 123 w 447"/>
                  <a:gd name="T5" fmla="*/ 321 h 321"/>
                  <a:gd name="T6" fmla="*/ 0 w 447"/>
                  <a:gd name="T7" fmla="*/ 22 h 321"/>
                  <a:gd name="T8" fmla="*/ 123 w 447"/>
                  <a:gd name="T9" fmla="*/ 186 h 321"/>
                  <a:gd name="T10" fmla="*/ 447 w 447"/>
                  <a:gd name="T11" fmla="*/ 0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7" h="321">
                    <a:moveTo>
                      <a:pt x="447" y="0"/>
                    </a:moveTo>
                    <a:lnTo>
                      <a:pt x="447" y="76"/>
                    </a:lnTo>
                    <a:lnTo>
                      <a:pt x="123" y="321"/>
                    </a:lnTo>
                    <a:lnTo>
                      <a:pt x="0" y="22"/>
                    </a:lnTo>
                    <a:lnTo>
                      <a:pt x="123" y="186"/>
                    </a:lnTo>
                    <a:lnTo>
                      <a:pt x="44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85" name="文本框 84" descr="e7d195523061f1c0deeec63e560781cfd59afb0ea006f2a87ABB68BF51EA6619813959095094C18C62A12F549504892A4AAA8C1554C6663626E05CA27F281A14E6983772AFC3FB97135759321DEA3D709AACD122C08E6ED11241DF15C09E2C12DE3EE5ECBBE029142E78393D8F92674E12A8C0A9F7AD0B15E89D8F4F76499D0DF899BB6FF5AC3B6D"/>
          <p:cNvSpPr txBox="1"/>
          <p:nvPr/>
        </p:nvSpPr>
        <p:spPr>
          <a:xfrm>
            <a:off x="5738408" y="2015049"/>
            <a:ext cx="3057247" cy="163121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4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文本框 85" descr="e7d195523061f1c0deeec63e560781cfd59afb0ea006f2a87ABB68BF51EA6619813959095094C18C62A12F549504892A4AAA8C1554C6663626E05CA27F281A14E6983772AFC3FB97135759321DEA3D709AACD122C08E6ED11241DF15C09E2C12DE3EE5ECBBE029142E78393D8F92674E12A8C0A9F7AD0B15E89D8F4F76499D0DF899BB6FF5AC3B6D"/>
          <p:cNvSpPr txBox="1"/>
          <p:nvPr/>
        </p:nvSpPr>
        <p:spPr>
          <a:xfrm>
            <a:off x="5741040" y="3595568"/>
            <a:ext cx="3057247" cy="163121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4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文本框 86" descr="e7d195523061f1c0deeec63e560781cfd59afb0ea006f2a87ABB68BF51EA6619813959095094C18C62A12F549504892A4AAA8C1554C6663626E05CA27F281A14E6983772AFC3FB97135759321DEA3D709AACD122C08E6ED11241DF15C09E2C12DE3EE5ECBBE029142E78393D8F92674E12A8C0A9F7AD0B15E89D8F4F76499D0DF899BB6FF5AC3B6D"/>
          <p:cNvSpPr txBox="1"/>
          <p:nvPr/>
        </p:nvSpPr>
        <p:spPr>
          <a:xfrm>
            <a:off x="5725878" y="5226784"/>
            <a:ext cx="3057247" cy="163121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4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1307664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900" decel="100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7" name="文本框 16" descr="e7d195523061f1c0deeec63e560781cfd59afb0ea006f2a87ABB68BF51EA6619813959095094C18C62A12F549504892A4AAA8C1554C6663626E05CA27F281A14E6983772AFC3FB97135759321DEA3D709AACD122C08E6ED11241DF15C09E2C12DE3EE5ECBBE029142E78393D8F92674E12A8C0A9F7AD0B15E89D8F4F76499D0DF899BB6FF5AC3B6D"/>
          <p:cNvSpPr txBox="1"/>
          <p:nvPr/>
        </p:nvSpPr>
        <p:spPr>
          <a:xfrm>
            <a:off x="390963" y="1950047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 descr="e7d195523061f1c0deeec63e560781cfd59afb0ea006f2a87ABB68BF51EA6619813959095094C18C62A12F549504892A4AAA8C1554C6663626E05CA27F281A14E6983772AFC3FB97135759321DEA3D709AACD122C08E6ED11241DF15C09E2C12DE3EE5ECBBE029142E78393D8F92674E12A8C0A9F7AD0B15E89D8F4F76499D0DF899BB6FF5AC3B6D"/>
          <p:cNvSpPr txBox="1"/>
          <p:nvPr/>
        </p:nvSpPr>
        <p:spPr>
          <a:xfrm>
            <a:off x="4987200" y="1990268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 descr="e7d195523061f1c0deeec63e560781cfd59afb0ea006f2a87ABB68BF51EA6619813959095094C18C62A12F549504892A4AAA8C1554C6663626E05CA27F281A14E6983772AFC3FB97135759321DEA3D709AACD122C08E6ED11241DF15C09E2C12DE3EE5ECBBE029142E78393D8F92674E12A8C0A9F7AD0B15E89D8F4F76499D0DF899BB6FF5AC3B6D"/>
          <p:cNvSpPr txBox="1"/>
          <p:nvPr/>
        </p:nvSpPr>
        <p:spPr>
          <a:xfrm>
            <a:off x="9514922" y="1990268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 descr="e7d195523061f1c0deeec63e560781cfd59afb0ea006f2a87ABB68BF51EA6619813959095094C18C62A12F549504892A4AAA8C1554C6663626E05CA27F281A14E6983772AFC3FB97135759321DEA3D709AACD122C08E6ED11241DF15C09E2C12DE3EE5ECBBE029142E78393D8F92674E12A8C0A9F7AD0B15E89D8F4F76499D0DF899BB6FF5AC3B6D"/>
          <p:cNvSpPr txBox="1"/>
          <p:nvPr/>
        </p:nvSpPr>
        <p:spPr>
          <a:xfrm>
            <a:off x="2937783" y="5454117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 descr="e7d195523061f1c0deeec63e560781cfd59afb0ea006f2a87ABB68BF51EA6619813959095094C18C62A12F549504892A4AAA8C1554C6663626E05CA27F281A14E6983772AFC3FB97135759321DEA3D709AACD122C08E6ED11241DF15C09E2C12DE3EE5ECBBE029142E78393D8F92674E12A8C0A9F7AD0B15E89D8F4F76499D0DF899BB6FF5AC3B6D"/>
          <p:cNvSpPr txBox="1"/>
          <p:nvPr/>
        </p:nvSpPr>
        <p:spPr>
          <a:xfrm>
            <a:off x="7521485" y="5454117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GrpSpPr/>
          <p:nvPr/>
        </p:nvGrpSpPr>
        <p:grpSpPr>
          <a:xfrm>
            <a:off x="2707931" y="3577286"/>
            <a:ext cx="2319068" cy="1039840"/>
            <a:chOff x="2707931" y="3719285"/>
            <a:chExt cx="2319068" cy="1039840"/>
          </a:xfrm>
        </p:grpSpPr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2707931" y="3719285"/>
              <a:ext cx="2319068" cy="1039840"/>
            </a:xfrm>
            <a:custGeom>
              <a:avLst/>
              <a:gdLst>
                <a:gd name="T0" fmla="*/ 75 w 467"/>
                <a:gd name="T1" fmla="*/ 125 h 131"/>
                <a:gd name="T2" fmla="*/ 5 w 467"/>
                <a:gd name="T3" fmla="*/ 18 h 131"/>
                <a:gd name="T4" fmla="*/ 14 w 467"/>
                <a:gd name="T5" fmla="*/ 0 h 131"/>
                <a:gd name="T6" fmla="*/ 382 w 467"/>
                <a:gd name="T7" fmla="*/ 0 h 131"/>
                <a:gd name="T8" fmla="*/ 392 w 467"/>
                <a:gd name="T9" fmla="*/ 6 h 131"/>
                <a:gd name="T10" fmla="*/ 462 w 467"/>
                <a:gd name="T11" fmla="*/ 113 h 131"/>
                <a:gd name="T12" fmla="*/ 453 w 467"/>
                <a:gd name="T13" fmla="*/ 131 h 131"/>
                <a:gd name="T14" fmla="*/ 85 w 467"/>
                <a:gd name="T15" fmla="*/ 131 h 131"/>
                <a:gd name="T16" fmla="*/ 75 w 467"/>
                <a:gd name="T17" fmla="*/ 12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7" h="131">
                  <a:moveTo>
                    <a:pt x="75" y="125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0" y="10"/>
                    <a:pt x="5" y="0"/>
                    <a:pt x="14" y="0"/>
                  </a:cubicBezTo>
                  <a:cubicBezTo>
                    <a:pt x="382" y="0"/>
                    <a:pt x="382" y="0"/>
                    <a:pt x="382" y="0"/>
                  </a:cubicBezTo>
                  <a:cubicBezTo>
                    <a:pt x="386" y="0"/>
                    <a:pt x="390" y="2"/>
                    <a:pt x="392" y="6"/>
                  </a:cubicBezTo>
                  <a:cubicBezTo>
                    <a:pt x="462" y="113"/>
                    <a:pt x="462" y="113"/>
                    <a:pt x="462" y="113"/>
                  </a:cubicBezTo>
                  <a:cubicBezTo>
                    <a:pt x="467" y="121"/>
                    <a:pt x="462" y="131"/>
                    <a:pt x="453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1" y="131"/>
                    <a:pt x="77" y="129"/>
                    <a:pt x="75" y="125"/>
                  </a:cubicBezTo>
                  <a:close/>
                </a:path>
              </a:pathLst>
            </a:custGeom>
            <a:solidFill>
              <a:srgbClr val="D96240"/>
            </a:solidFill>
            <a:ln>
              <a:noFill/>
            </a:ln>
            <a:effectLst/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4" name="Freeform 32"/>
            <p:cNvSpPr>
              <a:spLocks noEditPoints="1"/>
            </p:cNvSpPr>
            <p:nvPr/>
          </p:nvSpPr>
          <p:spPr bwMode="auto">
            <a:xfrm>
              <a:off x="3529694" y="3963017"/>
              <a:ext cx="675545" cy="552376"/>
            </a:xfrm>
            <a:custGeom>
              <a:avLst/>
              <a:gdLst/>
              <a:ahLst/>
              <a:cxnLst>
                <a:cxn ang="0">
                  <a:pos x="254" y="0"/>
                </a:cxn>
                <a:cxn ang="0">
                  <a:pos x="239" y="2"/>
                </a:cxn>
                <a:cxn ang="0">
                  <a:pos x="210" y="15"/>
                </a:cxn>
                <a:cxn ang="0">
                  <a:pos x="74" y="149"/>
                </a:cxn>
                <a:cxn ang="0">
                  <a:pos x="69" y="154"/>
                </a:cxn>
                <a:cxn ang="0">
                  <a:pos x="65" y="165"/>
                </a:cxn>
                <a:cxn ang="0">
                  <a:pos x="65" y="178"/>
                </a:cxn>
                <a:cxn ang="0">
                  <a:pos x="69" y="189"/>
                </a:cxn>
                <a:cxn ang="0">
                  <a:pos x="167" y="288"/>
                </a:cxn>
                <a:cxn ang="0">
                  <a:pos x="172" y="292"/>
                </a:cxn>
                <a:cxn ang="0">
                  <a:pos x="183" y="297"/>
                </a:cxn>
                <a:cxn ang="0">
                  <a:pos x="196" y="297"/>
                </a:cxn>
                <a:cxn ang="0">
                  <a:pos x="208" y="292"/>
                </a:cxn>
                <a:cxn ang="0">
                  <a:pos x="339" y="162"/>
                </a:cxn>
                <a:cxn ang="0">
                  <a:pos x="348" y="151"/>
                </a:cxn>
                <a:cxn ang="0">
                  <a:pos x="359" y="122"/>
                </a:cxn>
                <a:cxn ang="0">
                  <a:pos x="361" y="33"/>
                </a:cxn>
                <a:cxn ang="0">
                  <a:pos x="361" y="26"/>
                </a:cxn>
                <a:cxn ang="0">
                  <a:pos x="355" y="15"/>
                </a:cxn>
                <a:cxn ang="0">
                  <a:pos x="346" y="6"/>
                </a:cxn>
                <a:cxn ang="0">
                  <a:pos x="335" y="2"/>
                </a:cxn>
                <a:cxn ang="0">
                  <a:pos x="330" y="0"/>
                </a:cxn>
                <a:cxn ang="0">
                  <a:pos x="286" y="107"/>
                </a:cxn>
                <a:cxn ang="0">
                  <a:pos x="274" y="105"/>
                </a:cxn>
                <a:cxn ang="0">
                  <a:pos x="263" y="98"/>
                </a:cxn>
                <a:cxn ang="0">
                  <a:pos x="257" y="87"/>
                </a:cxn>
                <a:cxn ang="0">
                  <a:pos x="254" y="74"/>
                </a:cxn>
                <a:cxn ang="0">
                  <a:pos x="256" y="69"/>
                </a:cxn>
                <a:cxn ang="0">
                  <a:pos x="259" y="58"/>
                </a:cxn>
                <a:cxn ang="0">
                  <a:pos x="268" y="49"/>
                </a:cxn>
                <a:cxn ang="0">
                  <a:pos x="279" y="44"/>
                </a:cxn>
                <a:cxn ang="0">
                  <a:pos x="286" y="44"/>
                </a:cxn>
                <a:cxn ang="0">
                  <a:pos x="299" y="45"/>
                </a:cxn>
                <a:cxn ang="0">
                  <a:pos x="308" y="53"/>
                </a:cxn>
                <a:cxn ang="0">
                  <a:pos x="315" y="64"/>
                </a:cxn>
                <a:cxn ang="0">
                  <a:pos x="319" y="74"/>
                </a:cxn>
                <a:cxn ang="0">
                  <a:pos x="317" y="82"/>
                </a:cxn>
                <a:cxn ang="0">
                  <a:pos x="314" y="93"/>
                </a:cxn>
                <a:cxn ang="0">
                  <a:pos x="304" y="102"/>
                </a:cxn>
                <a:cxn ang="0">
                  <a:pos x="292" y="107"/>
                </a:cxn>
                <a:cxn ang="0">
                  <a:pos x="286" y="107"/>
                </a:cxn>
                <a:cxn ang="0">
                  <a:pos x="141" y="294"/>
                </a:cxn>
                <a:cxn ang="0">
                  <a:pos x="130" y="297"/>
                </a:cxn>
                <a:cxn ang="0">
                  <a:pos x="112" y="294"/>
                </a:cxn>
                <a:cxn ang="0">
                  <a:pos x="9" y="194"/>
                </a:cxn>
                <a:cxn ang="0">
                  <a:pos x="5" y="189"/>
                </a:cxn>
                <a:cxn ang="0">
                  <a:pos x="0" y="178"/>
                </a:cxn>
                <a:cxn ang="0">
                  <a:pos x="0" y="165"/>
                </a:cxn>
                <a:cxn ang="0">
                  <a:pos x="5" y="154"/>
                </a:cxn>
                <a:cxn ang="0">
                  <a:pos x="136" y="24"/>
                </a:cxn>
                <a:cxn ang="0">
                  <a:pos x="147" y="15"/>
                </a:cxn>
                <a:cxn ang="0">
                  <a:pos x="176" y="2"/>
                </a:cxn>
                <a:cxn ang="0">
                  <a:pos x="27" y="163"/>
                </a:cxn>
                <a:cxn ang="0">
                  <a:pos x="23" y="167"/>
                </a:cxn>
                <a:cxn ang="0">
                  <a:pos x="23" y="176"/>
                </a:cxn>
                <a:cxn ang="0">
                  <a:pos x="27" y="180"/>
                </a:cxn>
              </a:cxnLst>
              <a:rect l="0" t="0" r="r" b="b"/>
              <a:pathLst>
                <a:path w="361" h="297">
                  <a:moveTo>
                    <a:pt x="330" y="0"/>
                  </a:moveTo>
                  <a:lnTo>
                    <a:pt x="254" y="0"/>
                  </a:lnTo>
                  <a:lnTo>
                    <a:pt x="254" y="0"/>
                  </a:lnTo>
                  <a:lnTo>
                    <a:pt x="239" y="2"/>
                  </a:lnTo>
                  <a:lnTo>
                    <a:pt x="225" y="7"/>
                  </a:lnTo>
                  <a:lnTo>
                    <a:pt x="210" y="15"/>
                  </a:lnTo>
                  <a:lnTo>
                    <a:pt x="199" y="24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69" y="154"/>
                  </a:lnTo>
                  <a:lnTo>
                    <a:pt x="67" y="160"/>
                  </a:lnTo>
                  <a:lnTo>
                    <a:pt x="65" y="165"/>
                  </a:lnTo>
                  <a:lnTo>
                    <a:pt x="63" y="172"/>
                  </a:lnTo>
                  <a:lnTo>
                    <a:pt x="65" y="178"/>
                  </a:lnTo>
                  <a:lnTo>
                    <a:pt x="67" y="183"/>
                  </a:lnTo>
                  <a:lnTo>
                    <a:pt x="69" y="189"/>
                  </a:lnTo>
                  <a:lnTo>
                    <a:pt x="74" y="194"/>
                  </a:lnTo>
                  <a:lnTo>
                    <a:pt x="167" y="288"/>
                  </a:lnTo>
                  <a:lnTo>
                    <a:pt x="167" y="288"/>
                  </a:lnTo>
                  <a:lnTo>
                    <a:pt x="172" y="292"/>
                  </a:lnTo>
                  <a:lnTo>
                    <a:pt x="178" y="296"/>
                  </a:lnTo>
                  <a:lnTo>
                    <a:pt x="183" y="297"/>
                  </a:lnTo>
                  <a:lnTo>
                    <a:pt x="190" y="297"/>
                  </a:lnTo>
                  <a:lnTo>
                    <a:pt x="196" y="297"/>
                  </a:lnTo>
                  <a:lnTo>
                    <a:pt x="201" y="296"/>
                  </a:lnTo>
                  <a:lnTo>
                    <a:pt x="208" y="292"/>
                  </a:lnTo>
                  <a:lnTo>
                    <a:pt x="212" y="288"/>
                  </a:lnTo>
                  <a:lnTo>
                    <a:pt x="339" y="162"/>
                  </a:lnTo>
                  <a:lnTo>
                    <a:pt x="339" y="162"/>
                  </a:lnTo>
                  <a:lnTo>
                    <a:pt x="348" y="151"/>
                  </a:lnTo>
                  <a:lnTo>
                    <a:pt x="355" y="136"/>
                  </a:lnTo>
                  <a:lnTo>
                    <a:pt x="359" y="122"/>
                  </a:lnTo>
                  <a:lnTo>
                    <a:pt x="361" y="107"/>
                  </a:lnTo>
                  <a:lnTo>
                    <a:pt x="361" y="33"/>
                  </a:lnTo>
                  <a:lnTo>
                    <a:pt x="361" y="33"/>
                  </a:lnTo>
                  <a:lnTo>
                    <a:pt x="361" y="26"/>
                  </a:lnTo>
                  <a:lnTo>
                    <a:pt x="359" y="20"/>
                  </a:lnTo>
                  <a:lnTo>
                    <a:pt x="355" y="15"/>
                  </a:lnTo>
                  <a:lnTo>
                    <a:pt x="352" y="9"/>
                  </a:lnTo>
                  <a:lnTo>
                    <a:pt x="346" y="6"/>
                  </a:lnTo>
                  <a:lnTo>
                    <a:pt x="341" y="4"/>
                  </a:lnTo>
                  <a:lnTo>
                    <a:pt x="335" y="2"/>
                  </a:lnTo>
                  <a:lnTo>
                    <a:pt x="330" y="0"/>
                  </a:lnTo>
                  <a:lnTo>
                    <a:pt x="330" y="0"/>
                  </a:lnTo>
                  <a:close/>
                  <a:moveTo>
                    <a:pt x="286" y="107"/>
                  </a:moveTo>
                  <a:lnTo>
                    <a:pt x="286" y="107"/>
                  </a:lnTo>
                  <a:lnTo>
                    <a:pt x="279" y="107"/>
                  </a:lnTo>
                  <a:lnTo>
                    <a:pt x="274" y="105"/>
                  </a:lnTo>
                  <a:lnTo>
                    <a:pt x="268" y="102"/>
                  </a:lnTo>
                  <a:lnTo>
                    <a:pt x="263" y="98"/>
                  </a:lnTo>
                  <a:lnTo>
                    <a:pt x="259" y="93"/>
                  </a:lnTo>
                  <a:lnTo>
                    <a:pt x="257" y="87"/>
                  </a:lnTo>
                  <a:lnTo>
                    <a:pt x="256" y="82"/>
                  </a:lnTo>
                  <a:lnTo>
                    <a:pt x="254" y="74"/>
                  </a:lnTo>
                  <a:lnTo>
                    <a:pt x="254" y="74"/>
                  </a:lnTo>
                  <a:lnTo>
                    <a:pt x="256" y="69"/>
                  </a:lnTo>
                  <a:lnTo>
                    <a:pt x="257" y="64"/>
                  </a:lnTo>
                  <a:lnTo>
                    <a:pt x="259" y="58"/>
                  </a:lnTo>
                  <a:lnTo>
                    <a:pt x="263" y="53"/>
                  </a:lnTo>
                  <a:lnTo>
                    <a:pt x="268" y="49"/>
                  </a:lnTo>
                  <a:lnTo>
                    <a:pt x="274" y="45"/>
                  </a:lnTo>
                  <a:lnTo>
                    <a:pt x="279" y="44"/>
                  </a:lnTo>
                  <a:lnTo>
                    <a:pt x="286" y="44"/>
                  </a:lnTo>
                  <a:lnTo>
                    <a:pt x="286" y="44"/>
                  </a:lnTo>
                  <a:lnTo>
                    <a:pt x="292" y="44"/>
                  </a:lnTo>
                  <a:lnTo>
                    <a:pt x="299" y="45"/>
                  </a:lnTo>
                  <a:lnTo>
                    <a:pt x="304" y="49"/>
                  </a:lnTo>
                  <a:lnTo>
                    <a:pt x="308" y="53"/>
                  </a:lnTo>
                  <a:lnTo>
                    <a:pt x="314" y="58"/>
                  </a:lnTo>
                  <a:lnTo>
                    <a:pt x="315" y="64"/>
                  </a:lnTo>
                  <a:lnTo>
                    <a:pt x="317" y="69"/>
                  </a:lnTo>
                  <a:lnTo>
                    <a:pt x="319" y="74"/>
                  </a:lnTo>
                  <a:lnTo>
                    <a:pt x="319" y="74"/>
                  </a:lnTo>
                  <a:lnTo>
                    <a:pt x="317" y="82"/>
                  </a:lnTo>
                  <a:lnTo>
                    <a:pt x="315" y="87"/>
                  </a:lnTo>
                  <a:lnTo>
                    <a:pt x="314" y="93"/>
                  </a:lnTo>
                  <a:lnTo>
                    <a:pt x="308" y="98"/>
                  </a:lnTo>
                  <a:lnTo>
                    <a:pt x="304" y="102"/>
                  </a:lnTo>
                  <a:lnTo>
                    <a:pt x="299" y="105"/>
                  </a:lnTo>
                  <a:lnTo>
                    <a:pt x="292" y="107"/>
                  </a:lnTo>
                  <a:lnTo>
                    <a:pt x="286" y="107"/>
                  </a:lnTo>
                  <a:lnTo>
                    <a:pt x="286" y="107"/>
                  </a:lnTo>
                  <a:close/>
                  <a:moveTo>
                    <a:pt x="27" y="180"/>
                  </a:moveTo>
                  <a:lnTo>
                    <a:pt x="141" y="294"/>
                  </a:lnTo>
                  <a:lnTo>
                    <a:pt x="141" y="294"/>
                  </a:lnTo>
                  <a:lnTo>
                    <a:pt x="130" y="297"/>
                  </a:lnTo>
                  <a:lnTo>
                    <a:pt x="121" y="297"/>
                  </a:lnTo>
                  <a:lnTo>
                    <a:pt x="112" y="294"/>
                  </a:lnTo>
                  <a:lnTo>
                    <a:pt x="103" y="288"/>
                  </a:lnTo>
                  <a:lnTo>
                    <a:pt x="9" y="194"/>
                  </a:lnTo>
                  <a:lnTo>
                    <a:pt x="9" y="194"/>
                  </a:lnTo>
                  <a:lnTo>
                    <a:pt x="5" y="189"/>
                  </a:lnTo>
                  <a:lnTo>
                    <a:pt x="2" y="183"/>
                  </a:lnTo>
                  <a:lnTo>
                    <a:pt x="0" y="178"/>
                  </a:lnTo>
                  <a:lnTo>
                    <a:pt x="0" y="172"/>
                  </a:lnTo>
                  <a:lnTo>
                    <a:pt x="0" y="165"/>
                  </a:lnTo>
                  <a:lnTo>
                    <a:pt x="2" y="160"/>
                  </a:lnTo>
                  <a:lnTo>
                    <a:pt x="5" y="154"/>
                  </a:lnTo>
                  <a:lnTo>
                    <a:pt x="9" y="149"/>
                  </a:lnTo>
                  <a:lnTo>
                    <a:pt x="136" y="24"/>
                  </a:lnTo>
                  <a:lnTo>
                    <a:pt x="136" y="24"/>
                  </a:lnTo>
                  <a:lnTo>
                    <a:pt x="147" y="15"/>
                  </a:lnTo>
                  <a:lnTo>
                    <a:pt x="161" y="7"/>
                  </a:lnTo>
                  <a:lnTo>
                    <a:pt x="176" y="2"/>
                  </a:lnTo>
                  <a:lnTo>
                    <a:pt x="190" y="0"/>
                  </a:lnTo>
                  <a:lnTo>
                    <a:pt x="27" y="163"/>
                  </a:lnTo>
                  <a:lnTo>
                    <a:pt x="27" y="163"/>
                  </a:lnTo>
                  <a:lnTo>
                    <a:pt x="23" y="167"/>
                  </a:lnTo>
                  <a:lnTo>
                    <a:pt x="23" y="172"/>
                  </a:lnTo>
                  <a:lnTo>
                    <a:pt x="23" y="176"/>
                  </a:lnTo>
                  <a:lnTo>
                    <a:pt x="27" y="180"/>
                  </a:lnTo>
                  <a:lnTo>
                    <a:pt x="27" y="18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7" tIns="60959" rIns="121917" bIns="60959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25" name="组合 24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GrpSpPr/>
          <p:nvPr/>
        </p:nvGrpSpPr>
        <p:grpSpPr>
          <a:xfrm>
            <a:off x="5027001" y="3577286"/>
            <a:ext cx="2316969" cy="1039840"/>
            <a:chOff x="5027001" y="3719285"/>
            <a:chExt cx="2316969" cy="1039840"/>
          </a:xfrm>
        </p:grpSpPr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5027001" y="3719285"/>
              <a:ext cx="2316969" cy="1039840"/>
            </a:xfrm>
            <a:custGeom>
              <a:avLst/>
              <a:gdLst>
                <a:gd name="T0" fmla="*/ 75 w 467"/>
                <a:gd name="T1" fmla="*/ 125 h 131"/>
                <a:gd name="T2" fmla="*/ 5 w 467"/>
                <a:gd name="T3" fmla="*/ 18 h 131"/>
                <a:gd name="T4" fmla="*/ 14 w 467"/>
                <a:gd name="T5" fmla="*/ 0 h 131"/>
                <a:gd name="T6" fmla="*/ 382 w 467"/>
                <a:gd name="T7" fmla="*/ 0 h 131"/>
                <a:gd name="T8" fmla="*/ 392 w 467"/>
                <a:gd name="T9" fmla="*/ 6 h 131"/>
                <a:gd name="T10" fmla="*/ 462 w 467"/>
                <a:gd name="T11" fmla="*/ 113 h 131"/>
                <a:gd name="T12" fmla="*/ 453 w 467"/>
                <a:gd name="T13" fmla="*/ 131 h 131"/>
                <a:gd name="T14" fmla="*/ 85 w 467"/>
                <a:gd name="T15" fmla="*/ 131 h 131"/>
                <a:gd name="T16" fmla="*/ 75 w 467"/>
                <a:gd name="T17" fmla="*/ 12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7" h="131">
                  <a:moveTo>
                    <a:pt x="75" y="125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0" y="10"/>
                    <a:pt x="5" y="0"/>
                    <a:pt x="14" y="0"/>
                  </a:cubicBezTo>
                  <a:cubicBezTo>
                    <a:pt x="382" y="0"/>
                    <a:pt x="382" y="0"/>
                    <a:pt x="382" y="0"/>
                  </a:cubicBezTo>
                  <a:cubicBezTo>
                    <a:pt x="386" y="0"/>
                    <a:pt x="390" y="2"/>
                    <a:pt x="392" y="6"/>
                  </a:cubicBezTo>
                  <a:cubicBezTo>
                    <a:pt x="462" y="113"/>
                    <a:pt x="462" y="113"/>
                    <a:pt x="462" y="113"/>
                  </a:cubicBezTo>
                  <a:cubicBezTo>
                    <a:pt x="467" y="121"/>
                    <a:pt x="462" y="131"/>
                    <a:pt x="453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1" y="131"/>
                    <a:pt x="77" y="129"/>
                    <a:pt x="75" y="125"/>
                  </a:cubicBezTo>
                  <a:close/>
                </a:path>
              </a:pathLst>
            </a:custGeom>
            <a:solidFill>
              <a:srgbClr val="437A6A"/>
            </a:solidFill>
            <a:ln>
              <a:noFill/>
            </a:ln>
            <a:effectLst/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grpSp>
          <p:nvGrpSpPr>
            <p:cNvPr id="27" name="Group 77"/>
            <p:cNvGrpSpPr/>
            <p:nvPr/>
          </p:nvGrpSpPr>
          <p:grpSpPr>
            <a:xfrm>
              <a:off x="5869058" y="3989143"/>
              <a:ext cx="653147" cy="500124"/>
              <a:chOff x="5552261" y="1554043"/>
              <a:chExt cx="363359" cy="278229"/>
            </a:xfrm>
            <a:solidFill>
              <a:schemeClr val="bg1"/>
            </a:solidFill>
          </p:grpSpPr>
          <p:sp>
            <p:nvSpPr>
              <p:cNvPr id="28" name="Freeform 96"/>
              <p:cNvSpPr>
                <a:spLocks/>
              </p:cNvSpPr>
              <p:nvPr/>
            </p:nvSpPr>
            <p:spPr bwMode="auto">
              <a:xfrm>
                <a:off x="5552261" y="1715997"/>
                <a:ext cx="363359" cy="116275"/>
              </a:xfrm>
              <a:custGeom>
                <a:avLst/>
                <a:gdLst/>
                <a:ahLst/>
                <a:cxnLst>
                  <a:cxn ang="0">
                    <a:pos x="211" y="31"/>
                  </a:cxn>
                  <a:cxn ang="0">
                    <a:pos x="140" y="31"/>
                  </a:cxn>
                  <a:cxn ang="0">
                    <a:pos x="140" y="0"/>
                  </a:cxn>
                  <a:cxn ang="0">
                    <a:pos x="0" y="0"/>
                  </a:cxn>
                  <a:cxn ang="0">
                    <a:pos x="0" y="96"/>
                  </a:cxn>
                  <a:cxn ang="0">
                    <a:pos x="0" y="96"/>
                  </a:cxn>
                  <a:cxn ang="0">
                    <a:pos x="2" y="102"/>
                  </a:cxn>
                  <a:cxn ang="0">
                    <a:pos x="4" y="107"/>
                  </a:cxn>
                  <a:cxn ang="0">
                    <a:pos x="9" y="111"/>
                  </a:cxn>
                  <a:cxn ang="0">
                    <a:pos x="17" y="112"/>
                  </a:cxn>
                  <a:cxn ang="0">
                    <a:pos x="334" y="112"/>
                  </a:cxn>
                  <a:cxn ang="0">
                    <a:pos x="334" y="112"/>
                  </a:cxn>
                  <a:cxn ang="0">
                    <a:pos x="341" y="111"/>
                  </a:cxn>
                  <a:cxn ang="0">
                    <a:pos x="347" y="107"/>
                  </a:cxn>
                  <a:cxn ang="0">
                    <a:pos x="350" y="102"/>
                  </a:cxn>
                  <a:cxn ang="0">
                    <a:pos x="350" y="96"/>
                  </a:cxn>
                  <a:cxn ang="0">
                    <a:pos x="350" y="0"/>
                  </a:cxn>
                  <a:cxn ang="0">
                    <a:pos x="211" y="0"/>
                  </a:cxn>
                  <a:cxn ang="0">
                    <a:pos x="211" y="31"/>
                  </a:cxn>
                </a:cxnLst>
                <a:rect l="0" t="0" r="r" b="b"/>
                <a:pathLst>
                  <a:path w="350" h="112">
                    <a:moveTo>
                      <a:pt x="211" y="31"/>
                    </a:moveTo>
                    <a:lnTo>
                      <a:pt x="140" y="31"/>
                    </a:lnTo>
                    <a:lnTo>
                      <a:pt x="140" y="0"/>
                    </a:lnTo>
                    <a:lnTo>
                      <a:pt x="0" y="0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2" y="102"/>
                    </a:lnTo>
                    <a:lnTo>
                      <a:pt x="4" y="107"/>
                    </a:lnTo>
                    <a:lnTo>
                      <a:pt x="9" y="111"/>
                    </a:lnTo>
                    <a:lnTo>
                      <a:pt x="17" y="112"/>
                    </a:lnTo>
                    <a:lnTo>
                      <a:pt x="334" y="112"/>
                    </a:lnTo>
                    <a:lnTo>
                      <a:pt x="334" y="112"/>
                    </a:lnTo>
                    <a:lnTo>
                      <a:pt x="341" y="111"/>
                    </a:lnTo>
                    <a:lnTo>
                      <a:pt x="347" y="107"/>
                    </a:lnTo>
                    <a:lnTo>
                      <a:pt x="350" y="102"/>
                    </a:lnTo>
                    <a:lnTo>
                      <a:pt x="350" y="96"/>
                    </a:lnTo>
                    <a:lnTo>
                      <a:pt x="350" y="0"/>
                    </a:lnTo>
                    <a:lnTo>
                      <a:pt x="211" y="0"/>
                    </a:lnTo>
                    <a:lnTo>
                      <a:pt x="211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29" name="Freeform 97"/>
              <p:cNvSpPr>
                <a:spLocks noEditPoints="1"/>
              </p:cNvSpPr>
              <p:nvPr/>
            </p:nvSpPr>
            <p:spPr bwMode="auto">
              <a:xfrm>
                <a:off x="5552261" y="1554043"/>
                <a:ext cx="363359" cy="137038"/>
              </a:xfrm>
              <a:custGeom>
                <a:avLst/>
                <a:gdLst/>
                <a:ahLst/>
                <a:cxnLst>
                  <a:cxn ang="0">
                    <a:pos x="334" y="42"/>
                  </a:cxn>
                  <a:cxn ang="0">
                    <a:pos x="225" y="42"/>
                  </a:cxn>
                  <a:cxn ang="0">
                    <a:pos x="225" y="42"/>
                  </a:cxn>
                  <a:cxn ang="0">
                    <a:pos x="225" y="5"/>
                  </a:cxn>
                  <a:cxn ang="0">
                    <a:pos x="225" y="5"/>
                  </a:cxn>
                  <a:cxn ang="0">
                    <a:pos x="225" y="2"/>
                  </a:cxn>
                  <a:cxn ang="0">
                    <a:pos x="223" y="0"/>
                  </a:cxn>
                  <a:cxn ang="0">
                    <a:pos x="222" y="0"/>
                  </a:cxn>
                  <a:cxn ang="0">
                    <a:pos x="120" y="0"/>
                  </a:cxn>
                  <a:cxn ang="0">
                    <a:pos x="120" y="0"/>
                  </a:cxn>
                  <a:cxn ang="0">
                    <a:pos x="118" y="2"/>
                  </a:cxn>
                  <a:cxn ang="0">
                    <a:pos x="116" y="4"/>
                  </a:cxn>
                  <a:cxn ang="0">
                    <a:pos x="115" y="5"/>
                  </a:cxn>
                  <a:cxn ang="0">
                    <a:pos x="115" y="5"/>
                  </a:cxn>
                  <a:cxn ang="0">
                    <a:pos x="115" y="42"/>
                  </a:cxn>
                  <a:cxn ang="0">
                    <a:pos x="17" y="42"/>
                  </a:cxn>
                  <a:cxn ang="0">
                    <a:pos x="17" y="42"/>
                  </a:cxn>
                  <a:cxn ang="0">
                    <a:pos x="9" y="42"/>
                  </a:cxn>
                  <a:cxn ang="0">
                    <a:pos x="4" y="45"/>
                  </a:cxn>
                  <a:cxn ang="0">
                    <a:pos x="2" y="51"/>
                  </a:cxn>
                  <a:cxn ang="0">
                    <a:pos x="0" y="58"/>
                  </a:cxn>
                  <a:cxn ang="0">
                    <a:pos x="0" y="130"/>
                  </a:cxn>
                  <a:cxn ang="0">
                    <a:pos x="350" y="130"/>
                  </a:cxn>
                  <a:cxn ang="0">
                    <a:pos x="350" y="58"/>
                  </a:cxn>
                  <a:cxn ang="0">
                    <a:pos x="350" y="58"/>
                  </a:cxn>
                  <a:cxn ang="0">
                    <a:pos x="350" y="51"/>
                  </a:cxn>
                  <a:cxn ang="0">
                    <a:pos x="347" y="45"/>
                  </a:cxn>
                  <a:cxn ang="0">
                    <a:pos x="341" y="42"/>
                  </a:cxn>
                  <a:cxn ang="0">
                    <a:pos x="334" y="42"/>
                  </a:cxn>
                  <a:cxn ang="0">
                    <a:pos x="334" y="42"/>
                  </a:cxn>
                  <a:cxn ang="0">
                    <a:pos x="133" y="42"/>
                  </a:cxn>
                  <a:cxn ang="0">
                    <a:pos x="133" y="13"/>
                  </a:cxn>
                  <a:cxn ang="0">
                    <a:pos x="209" y="13"/>
                  </a:cxn>
                  <a:cxn ang="0">
                    <a:pos x="209" y="42"/>
                  </a:cxn>
                  <a:cxn ang="0">
                    <a:pos x="133" y="42"/>
                  </a:cxn>
                </a:cxnLst>
                <a:rect l="0" t="0" r="r" b="b"/>
                <a:pathLst>
                  <a:path w="350" h="130">
                    <a:moveTo>
                      <a:pt x="334" y="42"/>
                    </a:moveTo>
                    <a:lnTo>
                      <a:pt x="225" y="42"/>
                    </a:lnTo>
                    <a:lnTo>
                      <a:pt x="225" y="42"/>
                    </a:lnTo>
                    <a:lnTo>
                      <a:pt x="225" y="5"/>
                    </a:lnTo>
                    <a:lnTo>
                      <a:pt x="225" y="5"/>
                    </a:lnTo>
                    <a:lnTo>
                      <a:pt x="225" y="2"/>
                    </a:lnTo>
                    <a:lnTo>
                      <a:pt x="223" y="0"/>
                    </a:lnTo>
                    <a:lnTo>
                      <a:pt x="222" y="0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118" y="2"/>
                    </a:lnTo>
                    <a:lnTo>
                      <a:pt x="116" y="4"/>
                    </a:lnTo>
                    <a:lnTo>
                      <a:pt x="115" y="5"/>
                    </a:lnTo>
                    <a:lnTo>
                      <a:pt x="115" y="5"/>
                    </a:lnTo>
                    <a:lnTo>
                      <a:pt x="115" y="42"/>
                    </a:lnTo>
                    <a:lnTo>
                      <a:pt x="17" y="42"/>
                    </a:lnTo>
                    <a:lnTo>
                      <a:pt x="17" y="42"/>
                    </a:lnTo>
                    <a:lnTo>
                      <a:pt x="9" y="42"/>
                    </a:lnTo>
                    <a:lnTo>
                      <a:pt x="4" y="45"/>
                    </a:lnTo>
                    <a:lnTo>
                      <a:pt x="2" y="51"/>
                    </a:lnTo>
                    <a:lnTo>
                      <a:pt x="0" y="58"/>
                    </a:lnTo>
                    <a:lnTo>
                      <a:pt x="0" y="130"/>
                    </a:lnTo>
                    <a:lnTo>
                      <a:pt x="350" y="130"/>
                    </a:lnTo>
                    <a:lnTo>
                      <a:pt x="350" y="58"/>
                    </a:lnTo>
                    <a:lnTo>
                      <a:pt x="350" y="58"/>
                    </a:lnTo>
                    <a:lnTo>
                      <a:pt x="350" y="51"/>
                    </a:lnTo>
                    <a:lnTo>
                      <a:pt x="347" y="45"/>
                    </a:lnTo>
                    <a:lnTo>
                      <a:pt x="341" y="42"/>
                    </a:lnTo>
                    <a:lnTo>
                      <a:pt x="334" y="42"/>
                    </a:lnTo>
                    <a:lnTo>
                      <a:pt x="334" y="42"/>
                    </a:lnTo>
                    <a:close/>
                    <a:moveTo>
                      <a:pt x="133" y="42"/>
                    </a:moveTo>
                    <a:lnTo>
                      <a:pt x="133" y="13"/>
                    </a:lnTo>
                    <a:lnTo>
                      <a:pt x="209" y="13"/>
                    </a:lnTo>
                    <a:lnTo>
                      <a:pt x="209" y="42"/>
                    </a:lnTo>
                    <a:lnTo>
                      <a:pt x="133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30" name="Rectangle 98"/>
              <p:cNvSpPr>
                <a:spLocks noChangeArrowheads="1"/>
              </p:cNvSpPr>
              <p:nvPr/>
            </p:nvSpPr>
            <p:spPr bwMode="auto">
              <a:xfrm>
                <a:off x="5710062" y="1715997"/>
                <a:ext cx="45679" cy="1868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</p:grpSp>
      </p:grpSp>
      <p:grpSp>
        <p:nvGrpSpPr>
          <p:cNvPr id="31" name="组合 30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GrpSpPr/>
          <p:nvPr/>
        </p:nvGrpSpPr>
        <p:grpSpPr>
          <a:xfrm>
            <a:off x="7343970" y="3577286"/>
            <a:ext cx="2316969" cy="1039840"/>
            <a:chOff x="7343970" y="3719285"/>
            <a:chExt cx="2316969" cy="1039840"/>
          </a:xfrm>
        </p:grpSpPr>
        <p:sp>
          <p:nvSpPr>
            <p:cNvPr id="42" name="Freeform 8"/>
            <p:cNvSpPr>
              <a:spLocks/>
            </p:cNvSpPr>
            <p:nvPr/>
          </p:nvSpPr>
          <p:spPr bwMode="auto">
            <a:xfrm>
              <a:off x="7343970" y="3719285"/>
              <a:ext cx="2316969" cy="1039840"/>
            </a:xfrm>
            <a:custGeom>
              <a:avLst/>
              <a:gdLst>
                <a:gd name="T0" fmla="*/ 75 w 467"/>
                <a:gd name="T1" fmla="*/ 125 h 131"/>
                <a:gd name="T2" fmla="*/ 5 w 467"/>
                <a:gd name="T3" fmla="*/ 18 h 131"/>
                <a:gd name="T4" fmla="*/ 14 w 467"/>
                <a:gd name="T5" fmla="*/ 0 h 131"/>
                <a:gd name="T6" fmla="*/ 382 w 467"/>
                <a:gd name="T7" fmla="*/ 0 h 131"/>
                <a:gd name="T8" fmla="*/ 392 w 467"/>
                <a:gd name="T9" fmla="*/ 6 h 131"/>
                <a:gd name="T10" fmla="*/ 462 w 467"/>
                <a:gd name="T11" fmla="*/ 113 h 131"/>
                <a:gd name="T12" fmla="*/ 453 w 467"/>
                <a:gd name="T13" fmla="*/ 131 h 131"/>
                <a:gd name="T14" fmla="*/ 85 w 467"/>
                <a:gd name="T15" fmla="*/ 131 h 131"/>
                <a:gd name="T16" fmla="*/ 75 w 467"/>
                <a:gd name="T17" fmla="*/ 12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7" h="131">
                  <a:moveTo>
                    <a:pt x="75" y="125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0" y="10"/>
                    <a:pt x="5" y="0"/>
                    <a:pt x="14" y="0"/>
                  </a:cubicBezTo>
                  <a:cubicBezTo>
                    <a:pt x="382" y="0"/>
                    <a:pt x="382" y="0"/>
                    <a:pt x="382" y="0"/>
                  </a:cubicBezTo>
                  <a:cubicBezTo>
                    <a:pt x="386" y="0"/>
                    <a:pt x="390" y="2"/>
                    <a:pt x="392" y="6"/>
                  </a:cubicBezTo>
                  <a:cubicBezTo>
                    <a:pt x="462" y="113"/>
                    <a:pt x="462" y="113"/>
                    <a:pt x="462" y="113"/>
                  </a:cubicBezTo>
                  <a:cubicBezTo>
                    <a:pt x="467" y="121"/>
                    <a:pt x="462" y="131"/>
                    <a:pt x="453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1" y="131"/>
                    <a:pt x="77" y="129"/>
                    <a:pt x="75" y="125"/>
                  </a:cubicBezTo>
                  <a:close/>
                </a:path>
              </a:pathLst>
            </a:custGeom>
            <a:solidFill>
              <a:srgbClr val="E48C4A"/>
            </a:solidFill>
            <a:ln>
              <a:noFill/>
            </a:ln>
            <a:effectLst/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3" name="Freeform 104"/>
            <p:cNvSpPr>
              <a:spLocks noEditPoints="1"/>
            </p:cNvSpPr>
            <p:nvPr/>
          </p:nvSpPr>
          <p:spPr bwMode="auto">
            <a:xfrm>
              <a:off x="8213200" y="3925693"/>
              <a:ext cx="578504" cy="563577"/>
            </a:xfrm>
            <a:custGeom>
              <a:avLst/>
              <a:gdLst/>
              <a:ahLst/>
              <a:cxnLst>
                <a:cxn ang="0">
                  <a:pos x="243" y="45"/>
                </a:cxn>
                <a:cxn ang="0">
                  <a:pos x="243" y="20"/>
                </a:cxn>
                <a:cxn ang="0">
                  <a:pos x="238" y="6"/>
                </a:cxn>
                <a:cxn ang="0">
                  <a:pos x="221" y="0"/>
                </a:cxn>
                <a:cxn ang="0">
                  <a:pos x="214" y="2"/>
                </a:cxn>
                <a:cxn ang="0">
                  <a:pos x="203" y="13"/>
                </a:cxn>
                <a:cxn ang="0">
                  <a:pos x="202" y="45"/>
                </a:cxn>
                <a:cxn ang="0">
                  <a:pos x="109" y="20"/>
                </a:cxn>
                <a:cxn ang="0">
                  <a:pos x="107" y="13"/>
                </a:cxn>
                <a:cxn ang="0">
                  <a:pos x="96" y="2"/>
                </a:cxn>
                <a:cxn ang="0">
                  <a:pos x="87" y="0"/>
                </a:cxn>
                <a:cxn ang="0">
                  <a:pos x="73" y="6"/>
                </a:cxn>
                <a:cxn ang="0">
                  <a:pos x="67" y="20"/>
                </a:cxn>
                <a:cxn ang="0">
                  <a:pos x="17" y="45"/>
                </a:cxn>
                <a:cxn ang="0">
                  <a:pos x="9" y="47"/>
                </a:cxn>
                <a:cxn ang="0">
                  <a:pos x="2" y="54"/>
                </a:cxn>
                <a:cxn ang="0">
                  <a:pos x="0" y="287"/>
                </a:cxn>
                <a:cxn ang="0">
                  <a:pos x="2" y="292"/>
                </a:cxn>
                <a:cxn ang="0">
                  <a:pos x="9" y="301"/>
                </a:cxn>
                <a:cxn ang="0">
                  <a:pos x="294" y="301"/>
                </a:cxn>
                <a:cxn ang="0">
                  <a:pos x="301" y="301"/>
                </a:cxn>
                <a:cxn ang="0">
                  <a:pos x="308" y="292"/>
                </a:cxn>
                <a:cxn ang="0">
                  <a:pos x="310" y="62"/>
                </a:cxn>
                <a:cxn ang="0">
                  <a:pos x="308" y="54"/>
                </a:cxn>
                <a:cxn ang="0">
                  <a:pos x="301" y="47"/>
                </a:cxn>
                <a:cxn ang="0">
                  <a:pos x="294" y="45"/>
                </a:cxn>
                <a:cxn ang="0">
                  <a:pos x="145" y="156"/>
                </a:cxn>
                <a:cxn ang="0">
                  <a:pos x="96" y="114"/>
                </a:cxn>
                <a:cxn ang="0">
                  <a:pos x="165" y="114"/>
                </a:cxn>
                <a:cxn ang="0">
                  <a:pos x="214" y="156"/>
                </a:cxn>
                <a:cxn ang="0">
                  <a:pos x="165" y="114"/>
                </a:cxn>
                <a:cxn ang="0">
                  <a:pos x="75" y="156"/>
                </a:cxn>
                <a:cxn ang="0">
                  <a:pos x="31" y="114"/>
                </a:cxn>
                <a:cxn ang="0">
                  <a:pos x="75" y="178"/>
                </a:cxn>
                <a:cxn ang="0">
                  <a:pos x="31" y="209"/>
                </a:cxn>
                <a:cxn ang="0">
                  <a:pos x="75" y="178"/>
                </a:cxn>
                <a:cxn ang="0">
                  <a:pos x="145" y="178"/>
                </a:cxn>
                <a:cxn ang="0">
                  <a:pos x="96" y="209"/>
                </a:cxn>
                <a:cxn ang="0">
                  <a:pos x="145" y="229"/>
                </a:cxn>
                <a:cxn ang="0">
                  <a:pos x="96" y="270"/>
                </a:cxn>
                <a:cxn ang="0">
                  <a:pos x="145" y="229"/>
                </a:cxn>
                <a:cxn ang="0">
                  <a:pos x="214" y="229"/>
                </a:cxn>
                <a:cxn ang="0">
                  <a:pos x="165" y="270"/>
                </a:cxn>
                <a:cxn ang="0">
                  <a:pos x="165" y="209"/>
                </a:cxn>
                <a:cxn ang="0">
                  <a:pos x="214" y="178"/>
                </a:cxn>
                <a:cxn ang="0">
                  <a:pos x="165" y="209"/>
                </a:cxn>
                <a:cxn ang="0">
                  <a:pos x="279" y="178"/>
                </a:cxn>
                <a:cxn ang="0">
                  <a:pos x="236" y="209"/>
                </a:cxn>
                <a:cxn ang="0">
                  <a:pos x="236" y="156"/>
                </a:cxn>
                <a:cxn ang="0">
                  <a:pos x="279" y="114"/>
                </a:cxn>
                <a:cxn ang="0">
                  <a:pos x="236" y="156"/>
                </a:cxn>
                <a:cxn ang="0">
                  <a:pos x="75" y="229"/>
                </a:cxn>
                <a:cxn ang="0">
                  <a:pos x="31" y="270"/>
                </a:cxn>
                <a:cxn ang="0">
                  <a:pos x="236" y="270"/>
                </a:cxn>
                <a:cxn ang="0">
                  <a:pos x="279" y="229"/>
                </a:cxn>
                <a:cxn ang="0">
                  <a:pos x="236" y="270"/>
                </a:cxn>
              </a:cxnLst>
              <a:rect l="0" t="0" r="r" b="b"/>
              <a:pathLst>
                <a:path w="310" h="301">
                  <a:moveTo>
                    <a:pt x="294" y="45"/>
                  </a:moveTo>
                  <a:lnTo>
                    <a:pt x="243" y="45"/>
                  </a:lnTo>
                  <a:lnTo>
                    <a:pt x="243" y="20"/>
                  </a:lnTo>
                  <a:lnTo>
                    <a:pt x="243" y="20"/>
                  </a:lnTo>
                  <a:lnTo>
                    <a:pt x="241" y="13"/>
                  </a:lnTo>
                  <a:lnTo>
                    <a:pt x="238" y="6"/>
                  </a:lnTo>
                  <a:lnTo>
                    <a:pt x="231" y="2"/>
                  </a:lnTo>
                  <a:lnTo>
                    <a:pt x="221" y="0"/>
                  </a:lnTo>
                  <a:lnTo>
                    <a:pt x="221" y="0"/>
                  </a:lnTo>
                  <a:lnTo>
                    <a:pt x="214" y="2"/>
                  </a:lnTo>
                  <a:lnTo>
                    <a:pt x="207" y="6"/>
                  </a:lnTo>
                  <a:lnTo>
                    <a:pt x="203" y="13"/>
                  </a:lnTo>
                  <a:lnTo>
                    <a:pt x="202" y="20"/>
                  </a:lnTo>
                  <a:lnTo>
                    <a:pt x="202" y="45"/>
                  </a:lnTo>
                  <a:lnTo>
                    <a:pt x="109" y="45"/>
                  </a:lnTo>
                  <a:lnTo>
                    <a:pt x="109" y="20"/>
                  </a:lnTo>
                  <a:lnTo>
                    <a:pt x="109" y="20"/>
                  </a:lnTo>
                  <a:lnTo>
                    <a:pt x="107" y="13"/>
                  </a:lnTo>
                  <a:lnTo>
                    <a:pt x="102" y="6"/>
                  </a:lnTo>
                  <a:lnTo>
                    <a:pt x="96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80" y="2"/>
                  </a:lnTo>
                  <a:lnTo>
                    <a:pt x="73" y="6"/>
                  </a:lnTo>
                  <a:lnTo>
                    <a:pt x="69" y="13"/>
                  </a:lnTo>
                  <a:lnTo>
                    <a:pt x="67" y="20"/>
                  </a:lnTo>
                  <a:lnTo>
                    <a:pt x="67" y="45"/>
                  </a:lnTo>
                  <a:lnTo>
                    <a:pt x="17" y="45"/>
                  </a:lnTo>
                  <a:lnTo>
                    <a:pt x="17" y="45"/>
                  </a:lnTo>
                  <a:lnTo>
                    <a:pt x="9" y="47"/>
                  </a:lnTo>
                  <a:lnTo>
                    <a:pt x="4" y="51"/>
                  </a:lnTo>
                  <a:lnTo>
                    <a:pt x="2" y="54"/>
                  </a:lnTo>
                  <a:lnTo>
                    <a:pt x="0" y="62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2" y="292"/>
                  </a:lnTo>
                  <a:lnTo>
                    <a:pt x="4" y="297"/>
                  </a:lnTo>
                  <a:lnTo>
                    <a:pt x="9" y="301"/>
                  </a:lnTo>
                  <a:lnTo>
                    <a:pt x="17" y="301"/>
                  </a:lnTo>
                  <a:lnTo>
                    <a:pt x="294" y="301"/>
                  </a:lnTo>
                  <a:lnTo>
                    <a:pt x="294" y="301"/>
                  </a:lnTo>
                  <a:lnTo>
                    <a:pt x="301" y="301"/>
                  </a:lnTo>
                  <a:lnTo>
                    <a:pt x="305" y="297"/>
                  </a:lnTo>
                  <a:lnTo>
                    <a:pt x="308" y="292"/>
                  </a:lnTo>
                  <a:lnTo>
                    <a:pt x="310" y="287"/>
                  </a:lnTo>
                  <a:lnTo>
                    <a:pt x="310" y="62"/>
                  </a:lnTo>
                  <a:lnTo>
                    <a:pt x="310" y="62"/>
                  </a:lnTo>
                  <a:lnTo>
                    <a:pt x="308" y="54"/>
                  </a:lnTo>
                  <a:lnTo>
                    <a:pt x="305" y="51"/>
                  </a:lnTo>
                  <a:lnTo>
                    <a:pt x="301" y="47"/>
                  </a:lnTo>
                  <a:lnTo>
                    <a:pt x="294" y="45"/>
                  </a:lnTo>
                  <a:lnTo>
                    <a:pt x="294" y="45"/>
                  </a:lnTo>
                  <a:close/>
                  <a:moveTo>
                    <a:pt x="145" y="114"/>
                  </a:moveTo>
                  <a:lnTo>
                    <a:pt x="145" y="156"/>
                  </a:lnTo>
                  <a:lnTo>
                    <a:pt x="96" y="156"/>
                  </a:lnTo>
                  <a:lnTo>
                    <a:pt x="96" y="114"/>
                  </a:lnTo>
                  <a:lnTo>
                    <a:pt x="145" y="114"/>
                  </a:lnTo>
                  <a:close/>
                  <a:moveTo>
                    <a:pt x="165" y="114"/>
                  </a:moveTo>
                  <a:lnTo>
                    <a:pt x="214" y="114"/>
                  </a:lnTo>
                  <a:lnTo>
                    <a:pt x="214" y="156"/>
                  </a:lnTo>
                  <a:lnTo>
                    <a:pt x="165" y="156"/>
                  </a:lnTo>
                  <a:lnTo>
                    <a:pt x="165" y="114"/>
                  </a:lnTo>
                  <a:close/>
                  <a:moveTo>
                    <a:pt x="75" y="114"/>
                  </a:moveTo>
                  <a:lnTo>
                    <a:pt x="75" y="156"/>
                  </a:lnTo>
                  <a:lnTo>
                    <a:pt x="31" y="156"/>
                  </a:lnTo>
                  <a:lnTo>
                    <a:pt x="31" y="114"/>
                  </a:lnTo>
                  <a:lnTo>
                    <a:pt x="75" y="114"/>
                  </a:lnTo>
                  <a:close/>
                  <a:moveTo>
                    <a:pt x="75" y="178"/>
                  </a:moveTo>
                  <a:lnTo>
                    <a:pt x="75" y="209"/>
                  </a:lnTo>
                  <a:lnTo>
                    <a:pt x="31" y="209"/>
                  </a:lnTo>
                  <a:lnTo>
                    <a:pt x="31" y="178"/>
                  </a:lnTo>
                  <a:lnTo>
                    <a:pt x="75" y="178"/>
                  </a:lnTo>
                  <a:close/>
                  <a:moveTo>
                    <a:pt x="96" y="178"/>
                  </a:moveTo>
                  <a:lnTo>
                    <a:pt x="145" y="178"/>
                  </a:lnTo>
                  <a:lnTo>
                    <a:pt x="145" y="209"/>
                  </a:lnTo>
                  <a:lnTo>
                    <a:pt x="96" y="209"/>
                  </a:lnTo>
                  <a:lnTo>
                    <a:pt x="96" y="178"/>
                  </a:lnTo>
                  <a:close/>
                  <a:moveTo>
                    <a:pt x="145" y="229"/>
                  </a:moveTo>
                  <a:lnTo>
                    <a:pt x="145" y="270"/>
                  </a:lnTo>
                  <a:lnTo>
                    <a:pt x="96" y="270"/>
                  </a:lnTo>
                  <a:lnTo>
                    <a:pt x="96" y="229"/>
                  </a:lnTo>
                  <a:lnTo>
                    <a:pt x="145" y="229"/>
                  </a:lnTo>
                  <a:close/>
                  <a:moveTo>
                    <a:pt x="165" y="229"/>
                  </a:moveTo>
                  <a:lnTo>
                    <a:pt x="214" y="229"/>
                  </a:lnTo>
                  <a:lnTo>
                    <a:pt x="214" y="270"/>
                  </a:lnTo>
                  <a:lnTo>
                    <a:pt x="165" y="270"/>
                  </a:lnTo>
                  <a:lnTo>
                    <a:pt x="165" y="229"/>
                  </a:lnTo>
                  <a:close/>
                  <a:moveTo>
                    <a:pt x="165" y="209"/>
                  </a:moveTo>
                  <a:lnTo>
                    <a:pt x="165" y="178"/>
                  </a:lnTo>
                  <a:lnTo>
                    <a:pt x="214" y="178"/>
                  </a:lnTo>
                  <a:lnTo>
                    <a:pt x="214" y="209"/>
                  </a:lnTo>
                  <a:lnTo>
                    <a:pt x="165" y="209"/>
                  </a:lnTo>
                  <a:close/>
                  <a:moveTo>
                    <a:pt x="236" y="178"/>
                  </a:moveTo>
                  <a:lnTo>
                    <a:pt x="279" y="178"/>
                  </a:lnTo>
                  <a:lnTo>
                    <a:pt x="279" y="209"/>
                  </a:lnTo>
                  <a:lnTo>
                    <a:pt x="236" y="209"/>
                  </a:lnTo>
                  <a:lnTo>
                    <a:pt x="236" y="178"/>
                  </a:lnTo>
                  <a:close/>
                  <a:moveTo>
                    <a:pt x="236" y="156"/>
                  </a:moveTo>
                  <a:lnTo>
                    <a:pt x="236" y="114"/>
                  </a:lnTo>
                  <a:lnTo>
                    <a:pt x="279" y="114"/>
                  </a:lnTo>
                  <a:lnTo>
                    <a:pt x="279" y="156"/>
                  </a:lnTo>
                  <a:lnTo>
                    <a:pt x="236" y="156"/>
                  </a:lnTo>
                  <a:close/>
                  <a:moveTo>
                    <a:pt x="31" y="229"/>
                  </a:moveTo>
                  <a:lnTo>
                    <a:pt x="75" y="229"/>
                  </a:lnTo>
                  <a:lnTo>
                    <a:pt x="75" y="270"/>
                  </a:lnTo>
                  <a:lnTo>
                    <a:pt x="31" y="270"/>
                  </a:lnTo>
                  <a:lnTo>
                    <a:pt x="31" y="229"/>
                  </a:lnTo>
                  <a:close/>
                  <a:moveTo>
                    <a:pt x="236" y="270"/>
                  </a:moveTo>
                  <a:lnTo>
                    <a:pt x="236" y="229"/>
                  </a:lnTo>
                  <a:lnTo>
                    <a:pt x="279" y="229"/>
                  </a:lnTo>
                  <a:lnTo>
                    <a:pt x="279" y="270"/>
                  </a:lnTo>
                  <a:lnTo>
                    <a:pt x="236" y="27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7" tIns="60959" rIns="121917" bIns="60959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44" name="组合 43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GrpSpPr/>
          <p:nvPr/>
        </p:nvGrpSpPr>
        <p:grpSpPr>
          <a:xfrm>
            <a:off x="390963" y="3577286"/>
            <a:ext cx="2316969" cy="1039840"/>
            <a:chOff x="390963" y="3719285"/>
            <a:chExt cx="2316969" cy="1039840"/>
          </a:xfrm>
        </p:grpSpPr>
        <p:sp>
          <p:nvSpPr>
            <p:cNvPr id="45" name="Freeform 5"/>
            <p:cNvSpPr>
              <a:spLocks/>
            </p:cNvSpPr>
            <p:nvPr/>
          </p:nvSpPr>
          <p:spPr bwMode="auto">
            <a:xfrm>
              <a:off x="390963" y="3719285"/>
              <a:ext cx="2316969" cy="1039840"/>
            </a:xfrm>
            <a:custGeom>
              <a:avLst/>
              <a:gdLst>
                <a:gd name="T0" fmla="*/ 75 w 467"/>
                <a:gd name="T1" fmla="*/ 125 h 131"/>
                <a:gd name="T2" fmla="*/ 5 w 467"/>
                <a:gd name="T3" fmla="*/ 18 h 131"/>
                <a:gd name="T4" fmla="*/ 14 w 467"/>
                <a:gd name="T5" fmla="*/ 0 h 131"/>
                <a:gd name="T6" fmla="*/ 382 w 467"/>
                <a:gd name="T7" fmla="*/ 0 h 131"/>
                <a:gd name="T8" fmla="*/ 392 w 467"/>
                <a:gd name="T9" fmla="*/ 6 h 131"/>
                <a:gd name="T10" fmla="*/ 462 w 467"/>
                <a:gd name="T11" fmla="*/ 113 h 131"/>
                <a:gd name="T12" fmla="*/ 453 w 467"/>
                <a:gd name="T13" fmla="*/ 131 h 131"/>
                <a:gd name="T14" fmla="*/ 85 w 467"/>
                <a:gd name="T15" fmla="*/ 131 h 131"/>
                <a:gd name="T16" fmla="*/ 75 w 467"/>
                <a:gd name="T17" fmla="*/ 12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7" h="131">
                  <a:moveTo>
                    <a:pt x="75" y="125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0" y="10"/>
                    <a:pt x="5" y="0"/>
                    <a:pt x="14" y="0"/>
                  </a:cubicBezTo>
                  <a:cubicBezTo>
                    <a:pt x="382" y="0"/>
                    <a:pt x="382" y="0"/>
                    <a:pt x="382" y="0"/>
                  </a:cubicBezTo>
                  <a:cubicBezTo>
                    <a:pt x="386" y="0"/>
                    <a:pt x="390" y="2"/>
                    <a:pt x="392" y="6"/>
                  </a:cubicBezTo>
                  <a:cubicBezTo>
                    <a:pt x="462" y="113"/>
                    <a:pt x="462" y="113"/>
                    <a:pt x="462" y="113"/>
                  </a:cubicBezTo>
                  <a:cubicBezTo>
                    <a:pt x="467" y="121"/>
                    <a:pt x="462" y="131"/>
                    <a:pt x="453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1" y="131"/>
                    <a:pt x="77" y="129"/>
                    <a:pt x="75" y="125"/>
                  </a:cubicBezTo>
                  <a:close/>
                </a:path>
              </a:pathLst>
            </a:custGeom>
            <a:solidFill>
              <a:srgbClr val="727D85"/>
            </a:solidFill>
            <a:ln>
              <a:noFill/>
            </a:ln>
            <a:effectLst/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/>
            </a:p>
          </p:txBody>
        </p:sp>
        <p:grpSp>
          <p:nvGrpSpPr>
            <p:cNvPr id="46" name="Group 40"/>
            <p:cNvGrpSpPr/>
            <p:nvPr/>
          </p:nvGrpSpPr>
          <p:grpSpPr>
            <a:xfrm>
              <a:off x="1212724" y="3976077"/>
              <a:ext cx="684405" cy="539203"/>
              <a:chOff x="1058564" y="1781841"/>
              <a:chExt cx="649993" cy="512092"/>
            </a:xfrm>
            <a:solidFill>
              <a:schemeClr val="bg1"/>
            </a:solidFill>
          </p:grpSpPr>
          <p:sp>
            <p:nvSpPr>
              <p:cNvPr id="47" name="Freeform 31"/>
              <p:cNvSpPr>
                <a:spLocks/>
              </p:cNvSpPr>
              <p:nvPr/>
            </p:nvSpPr>
            <p:spPr bwMode="auto">
              <a:xfrm>
                <a:off x="1058564" y="1823776"/>
                <a:ext cx="457253" cy="470157"/>
              </a:xfrm>
              <a:custGeom>
                <a:avLst/>
                <a:gdLst>
                  <a:gd name="T0" fmla="*/ 191 w 240"/>
                  <a:gd name="T1" fmla="*/ 0 h 247"/>
                  <a:gd name="T2" fmla="*/ 49 w 240"/>
                  <a:gd name="T3" fmla="*/ 0 h 247"/>
                  <a:gd name="T4" fmla="*/ 0 w 240"/>
                  <a:gd name="T5" fmla="*/ 49 h 247"/>
                  <a:gd name="T6" fmla="*/ 0 w 240"/>
                  <a:gd name="T7" fmla="*/ 129 h 247"/>
                  <a:gd name="T8" fmla="*/ 49 w 240"/>
                  <a:gd name="T9" fmla="*/ 178 h 247"/>
                  <a:gd name="T10" fmla="*/ 57 w 240"/>
                  <a:gd name="T11" fmla="*/ 178 h 247"/>
                  <a:gd name="T12" fmla="*/ 32 w 240"/>
                  <a:gd name="T13" fmla="*/ 245 h 247"/>
                  <a:gd name="T14" fmla="*/ 121 w 240"/>
                  <a:gd name="T15" fmla="*/ 178 h 247"/>
                  <a:gd name="T16" fmla="*/ 191 w 240"/>
                  <a:gd name="T17" fmla="*/ 178 h 247"/>
                  <a:gd name="T18" fmla="*/ 240 w 240"/>
                  <a:gd name="T19" fmla="*/ 129 h 247"/>
                  <a:gd name="T20" fmla="*/ 240 w 240"/>
                  <a:gd name="T21" fmla="*/ 49 h 247"/>
                  <a:gd name="T22" fmla="*/ 191 w 240"/>
                  <a:gd name="T23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0" h="247">
                    <a:moveTo>
                      <a:pt x="191" y="0"/>
                    </a:moveTo>
                    <a:cubicBezTo>
                      <a:pt x="49" y="0"/>
                      <a:pt x="49" y="0"/>
                      <a:pt x="49" y="0"/>
                    </a:cubicBezTo>
                    <a:cubicBezTo>
                      <a:pt x="22" y="0"/>
                      <a:pt x="0" y="22"/>
                      <a:pt x="0" y="4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0" y="156"/>
                      <a:pt x="22" y="178"/>
                      <a:pt x="49" y="178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49" y="198"/>
                      <a:pt x="31" y="247"/>
                      <a:pt x="32" y="245"/>
                    </a:cubicBezTo>
                    <a:cubicBezTo>
                      <a:pt x="32" y="244"/>
                      <a:pt x="97" y="196"/>
                      <a:pt x="121" y="178"/>
                    </a:cubicBezTo>
                    <a:cubicBezTo>
                      <a:pt x="191" y="178"/>
                      <a:pt x="191" y="178"/>
                      <a:pt x="191" y="178"/>
                    </a:cubicBezTo>
                    <a:cubicBezTo>
                      <a:pt x="218" y="178"/>
                      <a:pt x="240" y="156"/>
                      <a:pt x="240" y="129"/>
                    </a:cubicBezTo>
                    <a:cubicBezTo>
                      <a:pt x="240" y="49"/>
                      <a:pt x="240" y="49"/>
                      <a:pt x="240" y="49"/>
                    </a:cubicBezTo>
                    <a:cubicBezTo>
                      <a:pt x="240" y="22"/>
                      <a:pt x="218" y="0"/>
                      <a:pt x="19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  <p:sp>
            <p:nvSpPr>
              <p:cNvPr id="48" name="Freeform 32"/>
              <p:cNvSpPr>
                <a:spLocks/>
              </p:cNvSpPr>
              <p:nvPr/>
            </p:nvSpPr>
            <p:spPr bwMode="auto">
              <a:xfrm>
                <a:off x="1378722" y="1781841"/>
                <a:ext cx="329835" cy="384674"/>
              </a:xfrm>
              <a:custGeom>
                <a:avLst/>
                <a:gdLst>
                  <a:gd name="T0" fmla="*/ 133 w 173"/>
                  <a:gd name="T1" fmla="*/ 0 h 202"/>
                  <a:gd name="T2" fmla="*/ 18 w 173"/>
                  <a:gd name="T3" fmla="*/ 0 h 202"/>
                  <a:gd name="T4" fmla="*/ 0 w 173"/>
                  <a:gd name="T5" fmla="*/ 5 h 202"/>
                  <a:gd name="T6" fmla="*/ 33 w 173"/>
                  <a:gd name="T7" fmla="*/ 5 h 202"/>
                  <a:gd name="T8" fmla="*/ 89 w 173"/>
                  <a:gd name="T9" fmla="*/ 61 h 202"/>
                  <a:gd name="T10" fmla="*/ 89 w 173"/>
                  <a:gd name="T11" fmla="*/ 151 h 202"/>
                  <a:gd name="T12" fmla="*/ 89 w 173"/>
                  <a:gd name="T13" fmla="*/ 156 h 202"/>
                  <a:gd name="T14" fmla="*/ 148 w 173"/>
                  <a:gd name="T15" fmla="*/ 201 h 202"/>
                  <a:gd name="T16" fmla="*/ 127 w 173"/>
                  <a:gd name="T17" fmla="*/ 145 h 202"/>
                  <a:gd name="T18" fmla="*/ 133 w 173"/>
                  <a:gd name="T19" fmla="*/ 145 h 202"/>
                  <a:gd name="T20" fmla="*/ 173 w 173"/>
                  <a:gd name="T21" fmla="*/ 105 h 202"/>
                  <a:gd name="T22" fmla="*/ 173 w 173"/>
                  <a:gd name="T23" fmla="*/ 41 h 202"/>
                  <a:gd name="T24" fmla="*/ 133 w 173"/>
                  <a:gd name="T25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73" h="202">
                    <a:moveTo>
                      <a:pt x="133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1" y="0"/>
                      <a:pt x="5" y="2"/>
                      <a:pt x="0" y="5"/>
                    </a:cubicBezTo>
                    <a:cubicBezTo>
                      <a:pt x="33" y="5"/>
                      <a:pt x="33" y="5"/>
                      <a:pt x="33" y="5"/>
                    </a:cubicBezTo>
                    <a:cubicBezTo>
                      <a:pt x="64" y="5"/>
                      <a:pt x="89" y="30"/>
                      <a:pt x="89" y="61"/>
                    </a:cubicBezTo>
                    <a:cubicBezTo>
                      <a:pt x="89" y="151"/>
                      <a:pt x="89" y="151"/>
                      <a:pt x="89" y="151"/>
                    </a:cubicBezTo>
                    <a:cubicBezTo>
                      <a:pt x="89" y="153"/>
                      <a:pt x="89" y="154"/>
                      <a:pt x="89" y="156"/>
                    </a:cubicBezTo>
                    <a:cubicBezTo>
                      <a:pt x="113" y="174"/>
                      <a:pt x="148" y="200"/>
                      <a:pt x="148" y="201"/>
                    </a:cubicBezTo>
                    <a:cubicBezTo>
                      <a:pt x="148" y="202"/>
                      <a:pt x="133" y="162"/>
                      <a:pt x="127" y="145"/>
                    </a:cubicBezTo>
                    <a:cubicBezTo>
                      <a:pt x="133" y="145"/>
                      <a:pt x="133" y="145"/>
                      <a:pt x="133" y="145"/>
                    </a:cubicBezTo>
                    <a:cubicBezTo>
                      <a:pt x="155" y="145"/>
                      <a:pt x="173" y="127"/>
                      <a:pt x="173" y="105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173" y="18"/>
                      <a:pt x="155" y="0"/>
                      <a:pt x="13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62560" tIns="81280" rIns="162560" bIns="812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/>
              </a:p>
            </p:txBody>
          </p:sp>
        </p:grpSp>
      </p:grpSp>
      <p:grpSp>
        <p:nvGrpSpPr>
          <p:cNvPr id="49" name="组合 48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GrpSpPr/>
          <p:nvPr/>
        </p:nvGrpSpPr>
        <p:grpSpPr>
          <a:xfrm>
            <a:off x="9660939" y="3577286"/>
            <a:ext cx="2316969" cy="1039840"/>
            <a:chOff x="9660939" y="3719285"/>
            <a:chExt cx="2316969" cy="1039840"/>
          </a:xfrm>
        </p:grpSpPr>
        <p:sp>
          <p:nvSpPr>
            <p:cNvPr id="50" name="Freeform 9"/>
            <p:cNvSpPr>
              <a:spLocks/>
            </p:cNvSpPr>
            <p:nvPr/>
          </p:nvSpPr>
          <p:spPr bwMode="auto">
            <a:xfrm>
              <a:off x="9660939" y="3719285"/>
              <a:ext cx="2316969" cy="1039840"/>
            </a:xfrm>
            <a:custGeom>
              <a:avLst/>
              <a:gdLst>
                <a:gd name="T0" fmla="*/ 75 w 467"/>
                <a:gd name="T1" fmla="*/ 125 h 131"/>
                <a:gd name="T2" fmla="*/ 5 w 467"/>
                <a:gd name="T3" fmla="*/ 18 h 131"/>
                <a:gd name="T4" fmla="*/ 14 w 467"/>
                <a:gd name="T5" fmla="*/ 0 h 131"/>
                <a:gd name="T6" fmla="*/ 382 w 467"/>
                <a:gd name="T7" fmla="*/ 0 h 131"/>
                <a:gd name="T8" fmla="*/ 392 w 467"/>
                <a:gd name="T9" fmla="*/ 6 h 131"/>
                <a:gd name="T10" fmla="*/ 462 w 467"/>
                <a:gd name="T11" fmla="*/ 113 h 131"/>
                <a:gd name="T12" fmla="*/ 453 w 467"/>
                <a:gd name="T13" fmla="*/ 131 h 131"/>
                <a:gd name="T14" fmla="*/ 85 w 467"/>
                <a:gd name="T15" fmla="*/ 131 h 131"/>
                <a:gd name="T16" fmla="*/ 75 w 467"/>
                <a:gd name="T17" fmla="*/ 12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7" h="131">
                  <a:moveTo>
                    <a:pt x="75" y="125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0" y="10"/>
                    <a:pt x="5" y="0"/>
                    <a:pt x="14" y="0"/>
                  </a:cubicBezTo>
                  <a:cubicBezTo>
                    <a:pt x="382" y="0"/>
                    <a:pt x="382" y="0"/>
                    <a:pt x="382" y="0"/>
                  </a:cubicBezTo>
                  <a:cubicBezTo>
                    <a:pt x="386" y="0"/>
                    <a:pt x="390" y="2"/>
                    <a:pt x="392" y="6"/>
                  </a:cubicBezTo>
                  <a:cubicBezTo>
                    <a:pt x="462" y="113"/>
                    <a:pt x="462" y="113"/>
                    <a:pt x="462" y="113"/>
                  </a:cubicBezTo>
                  <a:cubicBezTo>
                    <a:pt x="467" y="121"/>
                    <a:pt x="462" y="131"/>
                    <a:pt x="453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1" y="131"/>
                    <a:pt x="77" y="129"/>
                    <a:pt x="75" y="125"/>
                  </a:cubicBezTo>
                  <a:close/>
                </a:path>
              </a:pathLst>
            </a:custGeom>
            <a:solidFill>
              <a:srgbClr val="EEB58B"/>
            </a:solidFill>
            <a:ln>
              <a:noFill/>
            </a:ln>
            <a:effectLst/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147"/>
            <p:cNvSpPr>
              <a:spLocks noEditPoints="1"/>
            </p:cNvSpPr>
            <p:nvPr/>
          </p:nvSpPr>
          <p:spPr bwMode="auto">
            <a:xfrm>
              <a:off x="10632760" y="3883803"/>
              <a:ext cx="373320" cy="589591"/>
            </a:xfrm>
            <a:custGeom>
              <a:avLst/>
              <a:gdLst>
                <a:gd name="T0" fmla="*/ 57 w 67"/>
                <a:gd name="T1" fmla="*/ 10 h 106"/>
                <a:gd name="T2" fmla="*/ 62 w 67"/>
                <a:gd name="T3" fmla="*/ 51 h 106"/>
                <a:gd name="T4" fmla="*/ 51 w 67"/>
                <a:gd name="T5" fmla="*/ 66 h 106"/>
                <a:gd name="T6" fmla="*/ 55 w 67"/>
                <a:gd name="T7" fmla="*/ 65 h 106"/>
                <a:gd name="T8" fmla="*/ 57 w 67"/>
                <a:gd name="T9" fmla="*/ 73 h 106"/>
                <a:gd name="T10" fmla="*/ 56 w 67"/>
                <a:gd name="T11" fmla="*/ 80 h 106"/>
                <a:gd name="T12" fmla="*/ 57 w 67"/>
                <a:gd name="T13" fmla="*/ 86 h 106"/>
                <a:gd name="T14" fmla="*/ 55 w 67"/>
                <a:gd name="T15" fmla="*/ 93 h 106"/>
                <a:gd name="T16" fmla="*/ 15 w 67"/>
                <a:gd name="T17" fmla="*/ 97 h 106"/>
                <a:gd name="T18" fmla="*/ 12 w 67"/>
                <a:gd name="T19" fmla="*/ 95 h 106"/>
                <a:gd name="T20" fmla="*/ 12 w 67"/>
                <a:gd name="T21" fmla="*/ 83 h 106"/>
                <a:gd name="T22" fmla="*/ 12 w 67"/>
                <a:gd name="T23" fmla="*/ 82 h 106"/>
                <a:gd name="T24" fmla="*/ 12 w 67"/>
                <a:gd name="T25" fmla="*/ 71 h 106"/>
                <a:gd name="T26" fmla="*/ 15 w 67"/>
                <a:gd name="T27" fmla="*/ 69 h 106"/>
                <a:gd name="T28" fmla="*/ 16 w 67"/>
                <a:gd name="T29" fmla="*/ 63 h 106"/>
                <a:gd name="T30" fmla="*/ 0 w 67"/>
                <a:gd name="T31" fmla="*/ 34 h 106"/>
                <a:gd name="T32" fmla="*/ 33 w 67"/>
                <a:gd name="T33" fmla="*/ 0 h 106"/>
                <a:gd name="T34" fmla="*/ 28 w 67"/>
                <a:gd name="T35" fmla="*/ 41 h 106"/>
                <a:gd name="T36" fmla="*/ 30 w 67"/>
                <a:gd name="T37" fmla="*/ 39 h 106"/>
                <a:gd name="T38" fmla="*/ 33 w 67"/>
                <a:gd name="T39" fmla="*/ 41 h 106"/>
                <a:gd name="T40" fmla="*/ 36 w 67"/>
                <a:gd name="T41" fmla="*/ 39 h 106"/>
                <a:gd name="T42" fmla="*/ 39 w 67"/>
                <a:gd name="T43" fmla="*/ 41 h 106"/>
                <a:gd name="T44" fmla="*/ 43 w 67"/>
                <a:gd name="T45" fmla="*/ 38 h 106"/>
                <a:gd name="T46" fmla="*/ 39 w 67"/>
                <a:gd name="T47" fmla="*/ 52 h 106"/>
                <a:gd name="T48" fmla="*/ 44 w 67"/>
                <a:gd name="T49" fmla="*/ 66 h 106"/>
                <a:gd name="T50" fmla="*/ 44 w 67"/>
                <a:gd name="T51" fmla="*/ 58 h 106"/>
                <a:gd name="T52" fmla="*/ 56 w 67"/>
                <a:gd name="T53" fmla="*/ 47 h 106"/>
                <a:gd name="T54" fmla="*/ 52 w 67"/>
                <a:gd name="T55" fmla="*/ 15 h 106"/>
                <a:gd name="T56" fmla="*/ 15 w 67"/>
                <a:gd name="T57" fmla="*/ 15 h 106"/>
                <a:gd name="T58" fmla="*/ 11 w 67"/>
                <a:gd name="T59" fmla="*/ 48 h 106"/>
                <a:gd name="T60" fmla="*/ 23 w 67"/>
                <a:gd name="T61" fmla="*/ 59 h 106"/>
                <a:gd name="T62" fmla="*/ 23 w 67"/>
                <a:gd name="T63" fmla="*/ 67 h 106"/>
                <a:gd name="T64" fmla="*/ 29 w 67"/>
                <a:gd name="T65" fmla="*/ 52 h 106"/>
                <a:gd name="T66" fmla="*/ 25 w 67"/>
                <a:gd name="T67" fmla="*/ 38 h 106"/>
                <a:gd name="T68" fmla="*/ 40 w 67"/>
                <a:gd name="T69" fmla="*/ 43 h 106"/>
                <a:gd name="T70" fmla="*/ 36 w 67"/>
                <a:gd name="T71" fmla="*/ 42 h 106"/>
                <a:gd name="T72" fmla="*/ 30 w 67"/>
                <a:gd name="T73" fmla="*/ 42 h 106"/>
                <a:gd name="T74" fmla="*/ 27 w 67"/>
                <a:gd name="T75" fmla="*/ 42 h 106"/>
                <a:gd name="T76" fmla="*/ 32 w 67"/>
                <a:gd name="T77" fmla="*/ 51 h 106"/>
                <a:gd name="T78" fmla="*/ 32 w 67"/>
                <a:gd name="T79" fmla="*/ 67 h 106"/>
                <a:gd name="T80" fmla="*/ 35 w 67"/>
                <a:gd name="T81" fmla="*/ 51 h 106"/>
                <a:gd name="T82" fmla="*/ 35 w 67"/>
                <a:gd name="T83" fmla="*/ 50 h 106"/>
                <a:gd name="T84" fmla="*/ 43 w 67"/>
                <a:gd name="T85" fmla="*/ 96 h 106"/>
                <a:gd name="T86" fmla="*/ 34 w 67"/>
                <a:gd name="T87" fmla="*/ 106 h 106"/>
                <a:gd name="T88" fmla="*/ 43 w 67"/>
                <a:gd name="T89" fmla="*/ 96 h 106"/>
                <a:gd name="T90" fmla="*/ 17 w 67"/>
                <a:gd name="T91" fmla="*/ 88 h 106"/>
                <a:gd name="T92" fmla="*/ 17 w 67"/>
                <a:gd name="T93" fmla="*/ 90 h 106"/>
                <a:gd name="T94" fmla="*/ 50 w 67"/>
                <a:gd name="T95" fmla="*/ 86 h 106"/>
                <a:gd name="T96" fmla="*/ 50 w 67"/>
                <a:gd name="T97" fmla="*/ 73 h 106"/>
                <a:gd name="T98" fmla="*/ 17 w 67"/>
                <a:gd name="T99" fmla="*/ 77 h 106"/>
                <a:gd name="T100" fmla="*/ 50 w 67"/>
                <a:gd name="T101" fmla="*/ 74 h 106"/>
                <a:gd name="T102" fmla="*/ 50 w 67"/>
                <a:gd name="T103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7" h="106">
                  <a:moveTo>
                    <a:pt x="33" y="0"/>
                  </a:moveTo>
                  <a:cubicBezTo>
                    <a:pt x="43" y="0"/>
                    <a:pt x="51" y="4"/>
                    <a:pt x="57" y="10"/>
                  </a:cubicBezTo>
                  <a:cubicBezTo>
                    <a:pt x="63" y="16"/>
                    <a:pt x="67" y="25"/>
                    <a:pt x="67" y="34"/>
                  </a:cubicBezTo>
                  <a:cubicBezTo>
                    <a:pt x="67" y="40"/>
                    <a:pt x="65" y="46"/>
                    <a:pt x="62" y="51"/>
                  </a:cubicBezTo>
                  <a:cubicBezTo>
                    <a:pt x="59" y="56"/>
                    <a:pt x="56" y="59"/>
                    <a:pt x="51" y="62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65"/>
                    <a:pt x="55" y="65"/>
                    <a:pt x="55" y="65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70"/>
                    <a:pt x="57" y="72"/>
                    <a:pt x="57" y="73"/>
                  </a:cubicBezTo>
                  <a:cubicBezTo>
                    <a:pt x="57" y="75"/>
                    <a:pt x="57" y="77"/>
                    <a:pt x="56" y="79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7" y="82"/>
                    <a:pt x="57" y="84"/>
                    <a:pt x="57" y="86"/>
                  </a:cubicBezTo>
                  <a:cubicBezTo>
                    <a:pt x="57" y="88"/>
                    <a:pt x="57" y="90"/>
                    <a:pt x="56" y="92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1" y="93"/>
                    <a:pt x="11" y="91"/>
                    <a:pt x="10" y="90"/>
                  </a:cubicBezTo>
                  <a:cubicBezTo>
                    <a:pt x="10" y="88"/>
                    <a:pt x="11" y="86"/>
                    <a:pt x="12" y="83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1"/>
                    <a:pt x="11" y="79"/>
                    <a:pt x="10" y="77"/>
                  </a:cubicBezTo>
                  <a:cubicBezTo>
                    <a:pt x="10" y="75"/>
                    <a:pt x="11" y="73"/>
                    <a:pt x="12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1" y="60"/>
                    <a:pt x="7" y="56"/>
                    <a:pt x="5" y="51"/>
                  </a:cubicBezTo>
                  <a:cubicBezTo>
                    <a:pt x="2" y="46"/>
                    <a:pt x="0" y="40"/>
                    <a:pt x="0" y="34"/>
                  </a:cubicBezTo>
                  <a:cubicBezTo>
                    <a:pt x="0" y="25"/>
                    <a:pt x="4" y="16"/>
                    <a:pt x="10" y="10"/>
                  </a:cubicBezTo>
                  <a:cubicBezTo>
                    <a:pt x="16" y="4"/>
                    <a:pt x="24" y="0"/>
                    <a:pt x="33" y="0"/>
                  </a:cubicBezTo>
                  <a:close/>
                  <a:moveTo>
                    <a:pt x="26" y="40"/>
                  </a:moveTo>
                  <a:cubicBezTo>
                    <a:pt x="27" y="41"/>
                    <a:pt x="27" y="41"/>
                    <a:pt x="28" y="41"/>
                  </a:cubicBezTo>
                  <a:cubicBezTo>
                    <a:pt x="28" y="41"/>
                    <a:pt x="29" y="41"/>
                    <a:pt x="30" y="40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1"/>
                    <a:pt x="32" y="41"/>
                    <a:pt x="33" y="41"/>
                  </a:cubicBezTo>
                  <a:cubicBezTo>
                    <a:pt x="34" y="41"/>
                    <a:pt x="35" y="41"/>
                    <a:pt x="35" y="4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8" y="41"/>
                    <a:pt x="39" y="41"/>
                  </a:cubicBezTo>
                  <a:cubicBezTo>
                    <a:pt x="40" y="41"/>
                    <a:pt x="41" y="41"/>
                    <a:pt x="42" y="40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50" y="55"/>
                    <a:pt x="54" y="52"/>
                    <a:pt x="56" y="47"/>
                  </a:cubicBezTo>
                  <a:cubicBezTo>
                    <a:pt x="59" y="44"/>
                    <a:pt x="60" y="39"/>
                    <a:pt x="60" y="34"/>
                  </a:cubicBezTo>
                  <a:cubicBezTo>
                    <a:pt x="60" y="27"/>
                    <a:pt x="57" y="20"/>
                    <a:pt x="52" y="15"/>
                  </a:cubicBezTo>
                  <a:cubicBezTo>
                    <a:pt x="47" y="10"/>
                    <a:pt x="41" y="7"/>
                    <a:pt x="33" y="7"/>
                  </a:cubicBezTo>
                  <a:cubicBezTo>
                    <a:pt x="26" y="7"/>
                    <a:pt x="19" y="10"/>
                    <a:pt x="15" y="15"/>
                  </a:cubicBezTo>
                  <a:cubicBezTo>
                    <a:pt x="10" y="20"/>
                    <a:pt x="7" y="27"/>
                    <a:pt x="7" y="34"/>
                  </a:cubicBezTo>
                  <a:cubicBezTo>
                    <a:pt x="7" y="39"/>
                    <a:pt x="8" y="44"/>
                    <a:pt x="11" y="48"/>
                  </a:cubicBezTo>
                  <a:cubicBezTo>
                    <a:pt x="13" y="52"/>
                    <a:pt x="17" y="55"/>
                    <a:pt x="21" y="5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40"/>
                    <a:pt x="26" y="40"/>
                    <a:pt x="26" y="40"/>
                  </a:cubicBezTo>
                  <a:close/>
                  <a:moveTo>
                    <a:pt x="40" y="43"/>
                  </a:move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3"/>
                    <a:pt x="36" y="42"/>
                  </a:cubicBezTo>
                  <a:cubicBezTo>
                    <a:pt x="35" y="42"/>
                    <a:pt x="34" y="43"/>
                    <a:pt x="33" y="43"/>
                  </a:cubicBezTo>
                  <a:cubicBezTo>
                    <a:pt x="32" y="43"/>
                    <a:pt x="31" y="42"/>
                    <a:pt x="30" y="42"/>
                  </a:cubicBezTo>
                  <a:cubicBezTo>
                    <a:pt x="29" y="42"/>
                    <a:pt x="28" y="43"/>
                    <a:pt x="28" y="43"/>
                  </a:cubicBezTo>
                  <a:cubicBezTo>
                    <a:pt x="27" y="43"/>
                    <a:pt x="27" y="43"/>
                    <a:pt x="27" y="42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40" y="43"/>
                    <a:pt x="40" y="43"/>
                    <a:pt x="40" y="43"/>
                  </a:cubicBezTo>
                  <a:close/>
                  <a:moveTo>
                    <a:pt x="43" y="96"/>
                  </a:moveTo>
                  <a:cubicBezTo>
                    <a:pt x="24" y="98"/>
                    <a:pt x="24" y="98"/>
                    <a:pt x="24" y="98"/>
                  </a:cubicBezTo>
                  <a:cubicBezTo>
                    <a:pt x="25" y="103"/>
                    <a:pt x="29" y="106"/>
                    <a:pt x="34" y="106"/>
                  </a:cubicBezTo>
                  <a:cubicBezTo>
                    <a:pt x="39" y="106"/>
                    <a:pt x="43" y="102"/>
                    <a:pt x="43" y="97"/>
                  </a:cubicBezTo>
                  <a:cubicBezTo>
                    <a:pt x="43" y="97"/>
                    <a:pt x="43" y="97"/>
                    <a:pt x="43" y="96"/>
                  </a:cubicBezTo>
                  <a:close/>
                  <a:moveTo>
                    <a:pt x="50" y="85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89"/>
                    <a:pt x="17" y="90"/>
                    <a:pt x="17" y="90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50" y="86"/>
                    <a:pt x="50" y="86"/>
                  </a:cubicBezTo>
                  <a:cubicBezTo>
                    <a:pt x="50" y="86"/>
                    <a:pt x="50" y="86"/>
                    <a:pt x="50" y="85"/>
                  </a:cubicBezTo>
                  <a:close/>
                  <a:moveTo>
                    <a:pt x="50" y="73"/>
                  </a:moveTo>
                  <a:cubicBezTo>
                    <a:pt x="17" y="76"/>
                    <a:pt x="17" y="76"/>
                    <a:pt x="17" y="76"/>
                  </a:cubicBezTo>
                  <a:cubicBezTo>
                    <a:pt x="17" y="76"/>
                    <a:pt x="17" y="76"/>
                    <a:pt x="17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50" y="74"/>
                    <a:pt x="50" y="74"/>
                    <a:pt x="50" y="74"/>
                  </a:cubicBezTo>
                  <a:cubicBezTo>
                    <a:pt x="50" y="74"/>
                    <a:pt x="50" y="74"/>
                    <a:pt x="50" y="73"/>
                  </a:cubicBezTo>
                  <a:cubicBezTo>
                    <a:pt x="50" y="73"/>
                    <a:pt x="50" y="73"/>
                    <a:pt x="50" y="7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39" tIns="45719" rIns="91439" bIns="4571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cxnSp>
        <p:nvCxnSpPr>
          <p:cNvPr id="53" name="Straight Connector 44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CxnSpPr/>
          <p:nvPr/>
        </p:nvCxnSpPr>
        <p:spPr>
          <a:xfrm flipV="1">
            <a:off x="1453452" y="2958998"/>
            <a:ext cx="0" cy="546848"/>
          </a:xfrm>
          <a:prstGeom prst="line">
            <a:avLst/>
          </a:prstGeom>
          <a:ln w="28575">
            <a:solidFill>
              <a:srgbClr val="727D85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47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CxnSpPr/>
          <p:nvPr/>
        </p:nvCxnSpPr>
        <p:spPr>
          <a:xfrm flipV="1">
            <a:off x="6092793" y="2958998"/>
            <a:ext cx="0" cy="546848"/>
          </a:xfrm>
          <a:prstGeom prst="line">
            <a:avLst/>
          </a:prstGeom>
          <a:ln w="28575">
            <a:solidFill>
              <a:srgbClr val="437A6A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48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CxnSpPr/>
          <p:nvPr/>
        </p:nvCxnSpPr>
        <p:spPr>
          <a:xfrm flipV="1">
            <a:off x="10732132" y="2958998"/>
            <a:ext cx="0" cy="546848"/>
          </a:xfrm>
          <a:prstGeom prst="line">
            <a:avLst/>
          </a:prstGeom>
          <a:ln w="28575">
            <a:solidFill>
              <a:srgbClr val="EEB58B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49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CxnSpPr/>
          <p:nvPr/>
        </p:nvCxnSpPr>
        <p:spPr>
          <a:xfrm flipV="1">
            <a:off x="3972536" y="4686401"/>
            <a:ext cx="0" cy="546848"/>
          </a:xfrm>
          <a:prstGeom prst="line">
            <a:avLst/>
          </a:prstGeom>
          <a:ln w="28575">
            <a:solidFill>
              <a:srgbClr val="D96240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0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CxnSpPr/>
          <p:nvPr/>
        </p:nvCxnSpPr>
        <p:spPr>
          <a:xfrm flipV="1">
            <a:off x="8660504" y="4686401"/>
            <a:ext cx="0" cy="546848"/>
          </a:xfrm>
          <a:prstGeom prst="line">
            <a:avLst/>
          </a:prstGeom>
          <a:ln w="28575">
            <a:solidFill>
              <a:srgbClr val="E48C4A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77165439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2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28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2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28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28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250"/>
                            </p:stCondLst>
                            <p:childTnLst>
                              <p:par>
                                <p:cTn id="42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0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0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0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7" name="组合 16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GrpSpPr/>
          <p:nvPr/>
        </p:nvGrpSpPr>
        <p:grpSpPr>
          <a:xfrm>
            <a:off x="1069013" y="4697354"/>
            <a:ext cx="4434152" cy="1232027"/>
            <a:chOff x="1069013" y="4697354"/>
            <a:chExt cx="4434152" cy="1232027"/>
          </a:xfrm>
        </p:grpSpPr>
        <p:sp>
          <p:nvSpPr>
            <p:cNvPr id="18" name="Freeform 261"/>
            <p:cNvSpPr>
              <a:spLocks/>
            </p:cNvSpPr>
            <p:nvPr/>
          </p:nvSpPr>
          <p:spPr bwMode="auto">
            <a:xfrm>
              <a:off x="1069013" y="4697354"/>
              <a:ext cx="4434152" cy="1232027"/>
            </a:xfrm>
            <a:custGeom>
              <a:avLst/>
              <a:gdLst>
                <a:gd name="T0" fmla="*/ 48 w 500"/>
                <a:gd name="T1" fmla="*/ 0 h 137"/>
                <a:gd name="T2" fmla="*/ 17 w 500"/>
                <a:gd name="T3" fmla="*/ 10 h 137"/>
                <a:gd name="T4" fmla="*/ 5 w 500"/>
                <a:gd name="T5" fmla="*/ 33 h 137"/>
                <a:gd name="T6" fmla="*/ 11 w 500"/>
                <a:gd name="T7" fmla="*/ 41 h 137"/>
                <a:gd name="T8" fmla="*/ 20 w 500"/>
                <a:gd name="T9" fmla="*/ 42 h 137"/>
                <a:gd name="T10" fmla="*/ 30 w 500"/>
                <a:gd name="T11" fmla="*/ 35 h 137"/>
                <a:gd name="T12" fmla="*/ 34 w 500"/>
                <a:gd name="T13" fmla="*/ 27 h 137"/>
                <a:gd name="T14" fmla="*/ 47 w 500"/>
                <a:gd name="T15" fmla="*/ 22 h 137"/>
                <a:gd name="T16" fmla="*/ 60 w 500"/>
                <a:gd name="T17" fmla="*/ 27 h 137"/>
                <a:gd name="T18" fmla="*/ 65 w 500"/>
                <a:gd name="T19" fmla="*/ 40 h 137"/>
                <a:gd name="T20" fmla="*/ 59 w 500"/>
                <a:gd name="T21" fmla="*/ 56 h 137"/>
                <a:gd name="T22" fmla="*/ 38 w 500"/>
                <a:gd name="T23" fmla="*/ 78 h 137"/>
                <a:gd name="T24" fmla="*/ 9 w 500"/>
                <a:gd name="T25" fmla="*/ 111 h 137"/>
                <a:gd name="T26" fmla="*/ 1 w 500"/>
                <a:gd name="T27" fmla="*/ 129 h 137"/>
                <a:gd name="T28" fmla="*/ 8 w 500"/>
                <a:gd name="T29" fmla="*/ 137 h 137"/>
                <a:gd name="T30" fmla="*/ 492 w 500"/>
                <a:gd name="T31" fmla="*/ 137 h 137"/>
                <a:gd name="T32" fmla="*/ 500 w 500"/>
                <a:gd name="T33" fmla="*/ 129 h 137"/>
                <a:gd name="T34" fmla="*/ 500 w 500"/>
                <a:gd name="T35" fmla="*/ 9 h 137"/>
                <a:gd name="T36" fmla="*/ 492 w 500"/>
                <a:gd name="T37" fmla="*/ 0 h 137"/>
                <a:gd name="T38" fmla="*/ 48 w 500"/>
                <a:gd name="T3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0" h="137">
                  <a:moveTo>
                    <a:pt x="48" y="0"/>
                  </a:moveTo>
                  <a:cubicBezTo>
                    <a:pt x="36" y="0"/>
                    <a:pt x="25" y="3"/>
                    <a:pt x="17" y="10"/>
                  </a:cubicBezTo>
                  <a:cubicBezTo>
                    <a:pt x="9" y="16"/>
                    <a:pt x="5" y="33"/>
                    <a:pt x="5" y="33"/>
                  </a:cubicBezTo>
                  <a:cubicBezTo>
                    <a:pt x="4" y="37"/>
                    <a:pt x="6" y="41"/>
                    <a:pt x="11" y="41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5" y="43"/>
                    <a:pt x="29" y="39"/>
                    <a:pt x="30" y="35"/>
                  </a:cubicBezTo>
                  <a:cubicBezTo>
                    <a:pt x="30" y="35"/>
                    <a:pt x="31" y="30"/>
                    <a:pt x="34" y="27"/>
                  </a:cubicBezTo>
                  <a:cubicBezTo>
                    <a:pt x="37" y="24"/>
                    <a:pt x="42" y="22"/>
                    <a:pt x="47" y="22"/>
                  </a:cubicBezTo>
                  <a:cubicBezTo>
                    <a:pt x="53" y="22"/>
                    <a:pt x="57" y="23"/>
                    <a:pt x="60" y="27"/>
                  </a:cubicBezTo>
                  <a:cubicBezTo>
                    <a:pt x="63" y="30"/>
                    <a:pt x="65" y="34"/>
                    <a:pt x="65" y="40"/>
                  </a:cubicBezTo>
                  <a:cubicBezTo>
                    <a:pt x="65" y="45"/>
                    <a:pt x="63" y="51"/>
                    <a:pt x="59" y="56"/>
                  </a:cubicBezTo>
                  <a:cubicBezTo>
                    <a:pt x="57" y="60"/>
                    <a:pt x="50" y="67"/>
                    <a:pt x="38" y="78"/>
                  </a:cubicBezTo>
                  <a:cubicBezTo>
                    <a:pt x="23" y="92"/>
                    <a:pt x="14" y="103"/>
                    <a:pt x="9" y="111"/>
                  </a:cubicBezTo>
                  <a:cubicBezTo>
                    <a:pt x="4" y="119"/>
                    <a:pt x="1" y="129"/>
                    <a:pt x="1" y="129"/>
                  </a:cubicBezTo>
                  <a:cubicBezTo>
                    <a:pt x="0" y="133"/>
                    <a:pt x="3" y="137"/>
                    <a:pt x="8" y="137"/>
                  </a:cubicBezTo>
                  <a:cubicBezTo>
                    <a:pt x="492" y="137"/>
                    <a:pt x="492" y="137"/>
                    <a:pt x="492" y="137"/>
                  </a:cubicBezTo>
                  <a:cubicBezTo>
                    <a:pt x="497" y="137"/>
                    <a:pt x="500" y="133"/>
                    <a:pt x="500" y="129"/>
                  </a:cubicBezTo>
                  <a:cubicBezTo>
                    <a:pt x="500" y="9"/>
                    <a:pt x="500" y="9"/>
                    <a:pt x="500" y="9"/>
                  </a:cubicBezTo>
                  <a:cubicBezTo>
                    <a:pt x="500" y="4"/>
                    <a:pt x="497" y="0"/>
                    <a:pt x="492" y="0"/>
                  </a:cubicBezTo>
                  <a:cubicBezTo>
                    <a:pt x="492" y="0"/>
                    <a:pt x="49" y="0"/>
                    <a:pt x="48" y="0"/>
                  </a:cubicBezTo>
                  <a:close/>
                </a:path>
              </a:pathLst>
            </a:custGeom>
            <a:solidFill>
              <a:srgbClr val="E48C4A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9" name="组合 18" descr="e7d195523061f1c0deeec63e560781cfd59afb0ea006f2a87ABB68BF51EA6619813959095094C18C62A12F549504892A4AAA8C1554C6663626E05CA27F281A14E6983772AFC3FB97135759321DEA3D70CCCB10945EC5A0328596DD82A592BE62395600E7AE41709863136E5693E139E71C97B0505B6497F6EA0FFE905022212355C75CED024E8489CA1AE83B75F1FECE"/>
            <p:cNvGrpSpPr/>
            <p:nvPr/>
          </p:nvGrpSpPr>
          <p:grpSpPr>
            <a:xfrm>
              <a:off x="2232682" y="4854350"/>
              <a:ext cx="2901474" cy="958504"/>
              <a:chOff x="2478121" y="2540829"/>
              <a:chExt cx="2901474" cy="958504"/>
            </a:xfrm>
          </p:grpSpPr>
          <p:sp>
            <p:nvSpPr>
              <p:cNvPr id="20" name="Rectangle 42"/>
              <p:cNvSpPr/>
              <p:nvPr/>
            </p:nvSpPr>
            <p:spPr>
              <a:xfrm flipH="1">
                <a:off x="2478121" y="2909680"/>
                <a:ext cx="2901474" cy="58965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r>
                  <a:rPr lang="zh-CN" altLang="en-US" sz="14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请在这里输入您的主要叙述内容</a:t>
                </a:r>
                <a:endParaRPr lang="en-US" altLang="zh-CN" sz="14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请在这里输入您的主要叙述内容</a:t>
                </a:r>
                <a:endParaRPr lang="en-US" altLang="zh-CN" sz="14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endParaRPr lang="en-US" altLang="zh-CN" sz="3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Rectangle 42"/>
              <p:cNvSpPr/>
              <p:nvPr/>
            </p:nvSpPr>
            <p:spPr>
              <a:xfrm flipH="1">
                <a:off x="2644491" y="2540829"/>
                <a:ext cx="2568733" cy="322237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r>
                  <a:rPr lang="zh-CN" altLang="en-US" sz="20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单击此处输入标题</a:t>
                </a:r>
                <a:endParaRPr lang="en-US" altLang="zh-CN" sz="2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2" name="组合 21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GrpSpPr/>
          <p:nvPr/>
        </p:nvGrpSpPr>
        <p:grpSpPr>
          <a:xfrm>
            <a:off x="6740081" y="2350664"/>
            <a:ext cx="4392376" cy="1232027"/>
            <a:chOff x="6740081" y="2350664"/>
            <a:chExt cx="4392376" cy="1232027"/>
          </a:xfrm>
        </p:grpSpPr>
        <p:sp>
          <p:nvSpPr>
            <p:cNvPr id="23" name="Freeform 394"/>
            <p:cNvSpPr>
              <a:spLocks/>
            </p:cNvSpPr>
            <p:nvPr/>
          </p:nvSpPr>
          <p:spPr bwMode="auto">
            <a:xfrm>
              <a:off x="6740081" y="2350664"/>
              <a:ext cx="4392376" cy="1232027"/>
            </a:xfrm>
            <a:custGeom>
              <a:avLst/>
              <a:gdLst>
                <a:gd name="T0" fmla="*/ 499 w 499"/>
                <a:gd name="T1" fmla="*/ 9 h 138"/>
                <a:gd name="T2" fmla="*/ 491 w 499"/>
                <a:gd name="T3" fmla="*/ 1 h 138"/>
                <a:gd name="T4" fmla="*/ 43 w 499"/>
                <a:gd name="T5" fmla="*/ 0 h 138"/>
                <a:gd name="T6" fmla="*/ 23 w 499"/>
                <a:gd name="T7" fmla="*/ 4 h 138"/>
                <a:gd name="T8" fmla="*/ 9 w 499"/>
                <a:gd name="T9" fmla="*/ 16 h 138"/>
                <a:gd name="T10" fmla="*/ 3 w 499"/>
                <a:gd name="T11" fmla="*/ 27 h 138"/>
                <a:gd name="T12" fmla="*/ 9 w 499"/>
                <a:gd name="T13" fmla="*/ 37 h 138"/>
                <a:gd name="T14" fmla="*/ 17 w 499"/>
                <a:gd name="T15" fmla="*/ 38 h 138"/>
                <a:gd name="T16" fmla="*/ 27 w 499"/>
                <a:gd name="T17" fmla="*/ 31 h 138"/>
                <a:gd name="T18" fmla="*/ 31 w 499"/>
                <a:gd name="T19" fmla="*/ 26 h 138"/>
                <a:gd name="T20" fmla="*/ 42 w 499"/>
                <a:gd name="T21" fmla="*/ 21 h 138"/>
                <a:gd name="T22" fmla="*/ 53 w 499"/>
                <a:gd name="T23" fmla="*/ 25 h 138"/>
                <a:gd name="T24" fmla="*/ 57 w 499"/>
                <a:gd name="T25" fmla="*/ 36 h 138"/>
                <a:gd name="T26" fmla="*/ 52 w 499"/>
                <a:gd name="T27" fmla="*/ 49 h 138"/>
                <a:gd name="T28" fmla="*/ 44 w 499"/>
                <a:gd name="T29" fmla="*/ 53 h 138"/>
                <a:gd name="T30" fmla="*/ 34 w 499"/>
                <a:gd name="T31" fmla="*/ 62 h 138"/>
                <a:gd name="T32" fmla="*/ 34 w 499"/>
                <a:gd name="T33" fmla="*/ 67 h 138"/>
                <a:gd name="T34" fmla="*/ 41 w 499"/>
                <a:gd name="T35" fmla="*/ 73 h 138"/>
                <a:gd name="T36" fmla="*/ 45 w 499"/>
                <a:gd name="T37" fmla="*/ 73 h 138"/>
                <a:gd name="T38" fmla="*/ 57 w 499"/>
                <a:gd name="T39" fmla="*/ 79 h 138"/>
                <a:gd name="T40" fmla="*/ 63 w 499"/>
                <a:gd name="T41" fmla="*/ 94 h 138"/>
                <a:gd name="T42" fmla="*/ 57 w 499"/>
                <a:gd name="T43" fmla="*/ 111 h 138"/>
                <a:gd name="T44" fmla="*/ 44 w 499"/>
                <a:gd name="T45" fmla="*/ 117 h 138"/>
                <a:gd name="T46" fmla="*/ 31 w 499"/>
                <a:gd name="T47" fmla="*/ 112 h 138"/>
                <a:gd name="T48" fmla="*/ 26 w 499"/>
                <a:gd name="T49" fmla="*/ 105 h 138"/>
                <a:gd name="T50" fmla="*/ 16 w 499"/>
                <a:gd name="T51" fmla="*/ 98 h 138"/>
                <a:gd name="T52" fmla="*/ 7 w 499"/>
                <a:gd name="T53" fmla="*/ 99 h 138"/>
                <a:gd name="T54" fmla="*/ 1 w 499"/>
                <a:gd name="T55" fmla="*/ 108 h 138"/>
                <a:gd name="T56" fmla="*/ 13 w 499"/>
                <a:gd name="T57" fmla="*/ 128 h 138"/>
                <a:gd name="T58" fmla="*/ 44 w 499"/>
                <a:gd name="T59" fmla="*/ 138 h 138"/>
                <a:gd name="T60" fmla="*/ 491 w 499"/>
                <a:gd name="T61" fmla="*/ 137 h 138"/>
                <a:gd name="T62" fmla="*/ 499 w 499"/>
                <a:gd name="T63" fmla="*/ 129 h 138"/>
                <a:gd name="T64" fmla="*/ 499 w 499"/>
                <a:gd name="T65" fmla="*/ 9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99" h="138">
                  <a:moveTo>
                    <a:pt x="499" y="9"/>
                  </a:moveTo>
                  <a:cubicBezTo>
                    <a:pt x="499" y="5"/>
                    <a:pt x="496" y="1"/>
                    <a:pt x="491" y="1"/>
                  </a:cubicBezTo>
                  <a:cubicBezTo>
                    <a:pt x="491" y="1"/>
                    <a:pt x="47" y="0"/>
                    <a:pt x="43" y="0"/>
                  </a:cubicBezTo>
                  <a:cubicBezTo>
                    <a:pt x="36" y="0"/>
                    <a:pt x="29" y="1"/>
                    <a:pt x="23" y="4"/>
                  </a:cubicBezTo>
                  <a:cubicBezTo>
                    <a:pt x="17" y="7"/>
                    <a:pt x="12" y="11"/>
                    <a:pt x="9" y="16"/>
                  </a:cubicBezTo>
                  <a:cubicBezTo>
                    <a:pt x="5" y="20"/>
                    <a:pt x="3" y="27"/>
                    <a:pt x="3" y="27"/>
                  </a:cubicBezTo>
                  <a:cubicBezTo>
                    <a:pt x="2" y="32"/>
                    <a:pt x="5" y="36"/>
                    <a:pt x="9" y="37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21" y="39"/>
                    <a:pt x="26" y="36"/>
                    <a:pt x="27" y="31"/>
                  </a:cubicBezTo>
                  <a:cubicBezTo>
                    <a:pt x="27" y="31"/>
                    <a:pt x="28" y="29"/>
                    <a:pt x="31" y="26"/>
                  </a:cubicBezTo>
                  <a:cubicBezTo>
                    <a:pt x="34" y="23"/>
                    <a:pt x="38" y="21"/>
                    <a:pt x="42" y="21"/>
                  </a:cubicBezTo>
                  <a:cubicBezTo>
                    <a:pt x="47" y="21"/>
                    <a:pt x="50" y="22"/>
                    <a:pt x="53" y="25"/>
                  </a:cubicBezTo>
                  <a:cubicBezTo>
                    <a:pt x="56" y="28"/>
                    <a:pt x="57" y="32"/>
                    <a:pt x="57" y="36"/>
                  </a:cubicBezTo>
                  <a:cubicBezTo>
                    <a:pt x="57" y="42"/>
                    <a:pt x="55" y="46"/>
                    <a:pt x="52" y="49"/>
                  </a:cubicBezTo>
                  <a:cubicBezTo>
                    <a:pt x="48" y="52"/>
                    <a:pt x="44" y="53"/>
                    <a:pt x="44" y="53"/>
                  </a:cubicBezTo>
                  <a:cubicBezTo>
                    <a:pt x="39" y="53"/>
                    <a:pt x="35" y="57"/>
                    <a:pt x="34" y="62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3" y="71"/>
                    <a:pt x="36" y="74"/>
                    <a:pt x="41" y="73"/>
                  </a:cubicBezTo>
                  <a:cubicBezTo>
                    <a:pt x="41" y="73"/>
                    <a:pt x="41" y="73"/>
                    <a:pt x="45" y="73"/>
                  </a:cubicBezTo>
                  <a:cubicBezTo>
                    <a:pt x="50" y="73"/>
                    <a:pt x="54" y="75"/>
                    <a:pt x="57" y="79"/>
                  </a:cubicBezTo>
                  <a:cubicBezTo>
                    <a:pt x="61" y="83"/>
                    <a:pt x="63" y="88"/>
                    <a:pt x="63" y="94"/>
                  </a:cubicBezTo>
                  <a:cubicBezTo>
                    <a:pt x="63" y="101"/>
                    <a:pt x="61" y="107"/>
                    <a:pt x="57" y="111"/>
                  </a:cubicBezTo>
                  <a:cubicBezTo>
                    <a:pt x="54" y="115"/>
                    <a:pt x="49" y="117"/>
                    <a:pt x="44" y="117"/>
                  </a:cubicBezTo>
                  <a:cubicBezTo>
                    <a:pt x="39" y="117"/>
                    <a:pt x="34" y="115"/>
                    <a:pt x="31" y="112"/>
                  </a:cubicBezTo>
                  <a:cubicBezTo>
                    <a:pt x="27" y="108"/>
                    <a:pt x="26" y="105"/>
                    <a:pt x="26" y="105"/>
                  </a:cubicBezTo>
                  <a:cubicBezTo>
                    <a:pt x="25" y="101"/>
                    <a:pt x="21" y="97"/>
                    <a:pt x="16" y="98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3" y="100"/>
                    <a:pt x="0" y="104"/>
                    <a:pt x="1" y="108"/>
                  </a:cubicBezTo>
                  <a:cubicBezTo>
                    <a:pt x="1" y="108"/>
                    <a:pt x="5" y="121"/>
                    <a:pt x="13" y="128"/>
                  </a:cubicBezTo>
                  <a:cubicBezTo>
                    <a:pt x="21" y="135"/>
                    <a:pt x="32" y="138"/>
                    <a:pt x="44" y="138"/>
                  </a:cubicBezTo>
                  <a:cubicBezTo>
                    <a:pt x="48" y="138"/>
                    <a:pt x="491" y="137"/>
                    <a:pt x="491" y="137"/>
                  </a:cubicBezTo>
                  <a:cubicBezTo>
                    <a:pt x="496" y="137"/>
                    <a:pt x="499" y="134"/>
                    <a:pt x="499" y="129"/>
                  </a:cubicBezTo>
                  <a:lnTo>
                    <a:pt x="499" y="9"/>
                  </a:lnTo>
                  <a:close/>
                </a:path>
              </a:pathLst>
            </a:custGeom>
            <a:solidFill>
              <a:srgbClr val="D96240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4" name="组合 23" descr="e7d195523061f1c0deeec63e560781cfd59afb0ea006f2a87ABB68BF51EA6619813959095094C18C62A12F549504892A4AAA8C1554C6663626E05CA27F281A14E6983772AFC3FB97135759321DEA3D70CCCB10945EC5A0328596DD82A592BE62395600E7AE41709863136E5693E139E71C97B0505B6497F6EA0FFE905022212355C75CED024E8489CA1AE83B75F1FECE"/>
            <p:cNvGrpSpPr/>
            <p:nvPr/>
          </p:nvGrpSpPr>
          <p:grpSpPr>
            <a:xfrm>
              <a:off x="7958568" y="2499822"/>
              <a:ext cx="2901474" cy="995509"/>
              <a:chOff x="2478121" y="2556861"/>
              <a:chExt cx="2901474" cy="995509"/>
            </a:xfrm>
          </p:grpSpPr>
          <p:sp>
            <p:nvSpPr>
              <p:cNvPr id="25" name="Rectangle 42"/>
              <p:cNvSpPr/>
              <p:nvPr/>
            </p:nvSpPr>
            <p:spPr>
              <a:xfrm flipH="1">
                <a:off x="2478121" y="2962717"/>
                <a:ext cx="2901474" cy="58965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r>
                  <a:rPr lang="zh-CN" altLang="en-US" sz="14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请在这里输入您的主要叙述内容</a:t>
                </a:r>
                <a:endParaRPr lang="en-US" altLang="zh-CN" sz="14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请在这里输入您的主要叙述内容</a:t>
                </a:r>
                <a:endParaRPr lang="en-US" altLang="zh-CN" sz="14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endParaRPr lang="en-US" altLang="zh-CN" sz="3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Rectangle 42"/>
              <p:cNvSpPr/>
              <p:nvPr/>
            </p:nvSpPr>
            <p:spPr>
              <a:xfrm flipH="1">
                <a:off x="2707775" y="2556861"/>
                <a:ext cx="2229261" cy="265459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r>
                  <a:rPr lang="zh-CN" altLang="en-US" sz="20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单击此处输入标题</a:t>
                </a:r>
                <a:endParaRPr lang="en-US" altLang="zh-CN" sz="2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7" name="组合 26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GrpSpPr/>
          <p:nvPr/>
        </p:nvGrpSpPr>
        <p:grpSpPr>
          <a:xfrm>
            <a:off x="1037547" y="2350664"/>
            <a:ext cx="4465618" cy="1271371"/>
            <a:chOff x="1037547" y="2350664"/>
            <a:chExt cx="4465618" cy="1271371"/>
          </a:xfrm>
        </p:grpSpPr>
        <p:sp>
          <p:nvSpPr>
            <p:cNvPr id="28" name="Freeform 128"/>
            <p:cNvSpPr>
              <a:spLocks/>
            </p:cNvSpPr>
            <p:nvPr/>
          </p:nvSpPr>
          <p:spPr bwMode="auto">
            <a:xfrm>
              <a:off x="1037547" y="2350664"/>
              <a:ext cx="4465618" cy="1271371"/>
            </a:xfrm>
            <a:custGeom>
              <a:avLst/>
              <a:gdLst>
                <a:gd name="T0" fmla="*/ 47 w 485"/>
                <a:gd name="T1" fmla="*/ 0 h 136"/>
                <a:gd name="T2" fmla="*/ 35 w 485"/>
                <a:gd name="T3" fmla="*/ 7 h 136"/>
                <a:gd name="T4" fmla="*/ 23 w 485"/>
                <a:gd name="T5" fmla="*/ 22 h 136"/>
                <a:gd name="T6" fmla="*/ 8 w 485"/>
                <a:gd name="T7" fmla="*/ 31 h 136"/>
                <a:gd name="T8" fmla="*/ 0 w 485"/>
                <a:gd name="T9" fmla="*/ 43 h 136"/>
                <a:gd name="T10" fmla="*/ 0 w 485"/>
                <a:gd name="T11" fmla="*/ 50 h 136"/>
                <a:gd name="T12" fmla="*/ 8 w 485"/>
                <a:gd name="T13" fmla="*/ 55 h 136"/>
                <a:gd name="T14" fmla="*/ 27 w 485"/>
                <a:gd name="T15" fmla="*/ 43 h 136"/>
                <a:gd name="T16" fmla="*/ 34 w 485"/>
                <a:gd name="T17" fmla="*/ 47 h 136"/>
                <a:gd name="T18" fmla="*/ 34 w 485"/>
                <a:gd name="T19" fmla="*/ 128 h 136"/>
                <a:gd name="T20" fmla="*/ 42 w 485"/>
                <a:gd name="T21" fmla="*/ 136 h 136"/>
                <a:gd name="T22" fmla="*/ 477 w 485"/>
                <a:gd name="T23" fmla="*/ 136 h 136"/>
                <a:gd name="T24" fmla="*/ 485 w 485"/>
                <a:gd name="T25" fmla="*/ 128 h 136"/>
                <a:gd name="T26" fmla="*/ 485 w 485"/>
                <a:gd name="T27" fmla="*/ 8 h 136"/>
                <a:gd name="T28" fmla="*/ 477 w 485"/>
                <a:gd name="T29" fmla="*/ 0 h 136"/>
                <a:gd name="T30" fmla="*/ 47 w 485"/>
                <a:gd name="T31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85" h="136">
                  <a:moveTo>
                    <a:pt x="47" y="0"/>
                  </a:moveTo>
                  <a:cubicBezTo>
                    <a:pt x="43" y="0"/>
                    <a:pt x="37" y="3"/>
                    <a:pt x="35" y="7"/>
                  </a:cubicBezTo>
                  <a:cubicBezTo>
                    <a:pt x="35" y="7"/>
                    <a:pt x="31" y="15"/>
                    <a:pt x="23" y="22"/>
                  </a:cubicBezTo>
                  <a:cubicBezTo>
                    <a:pt x="15" y="28"/>
                    <a:pt x="8" y="31"/>
                    <a:pt x="8" y="31"/>
                  </a:cubicBezTo>
                  <a:cubicBezTo>
                    <a:pt x="4" y="33"/>
                    <a:pt x="0" y="38"/>
                    <a:pt x="0" y="43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4"/>
                    <a:pt x="4" y="56"/>
                    <a:pt x="8" y="55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31" y="40"/>
                    <a:pt x="34" y="42"/>
                    <a:pt x="34" y="47"/>
                  </a:cubicBezTo>
                  <a:cubicBezTo>
                    <a:pt x="34" y="128"/>
                    <a:pt x="34" y="128"/>
                    <a:pt x="34" y="128"/>
                  </a:cubicBezTo>
                  <a:cubicBezTo>
                    <a:pt x="34" y="133"/>
                    <a:pt x="38" y="136"/>
                    <a:pt x="42" y="136"/>
                  </a:cubicBezTo>
                  <a:cubicBezTo>
                    <a:pt x="477" y="136"/>
                    <a:pt x="477" y="136"/>
                    <a:pt x="477" y="136"/>
                  </a:cubicBezTo>
                  <a:cubicBezTo>
                    <a:pt x="482" y="136"/>
                    <a:pt x="485" y="133"/>
                    <a:pt x="485" y="128"/>
                  </a:cubicBezTo>
                  <a:cubicBezTo>
                    <a:pt x="485" y="8"/>
                    <a:pt x="485" y="8"/>
                    <a:pt x="485" y="8"/>
                  </a:cubicBezTo>
                  <a:cubicBezTo>
                    <a:pt x="485" y="4"/>
                    <a:pt x="482" y="0"/>
                    <a:pt x="477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727D85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9" name="组合 28" descr="e7d195523061f1c0deeec63e560781cfd59afb0ea006f2a87ABB68BF51EA6619813959095094C18C62A12F549504892A4AAA8C1554C6663626E05CA27F281A14E6983772AFC3FB97135759321DEA3D70CCCB10945EC5A0328596DD82A592BE62395600E7AE41709863136E5693E139E71C97B0505B6497F6EA0FFE905022212355C75CED024E8489CA1AE83B75F1FECE"/>
            <p:cNvGrpSpPr/>
            <p:nvPr/>
          </p:nvGrpSpPr>
          <p:grpSpPr>
            <a:xfrm>
              <a:off x="2232682" y="2521144"/>
              <a:ext cx="2901474" cy="982028"/>
              <a:chOff x="2479169" y="2578183"/>
              <a:chExt cx="2901474" cy="982028"/>
            </a:xfrm>
          </p:grpSpPr>
          <p:sp>
            <p:nvSpPr>
              <p:cNvPr id="30" name="Rectangle 42"/>
              <p:cNvSpPr/>
              <p:nvPr/>
            </p:nvSpPr>
            <p:spPr>
              <a:xfrm flipH="1">
                <a:off x="2479169" y="2970558"/>
                <a:ext cx="2901474" cy="58965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r>
                  <a:rPr lang="zh-CN" altLang="en-US" sz="14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请在这里输入您的主要叙述内容</a:t>
                </a:r>
                <a:endParaRPr lang="en-US" altLang="zh-CN" sz="14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请在这里输入您的主要叙述内容</a:t>
                </a:r>
                <a:endParaRPr lang="en-US" altLang="zh-CN" sz="14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endParaRPr lang="en-US" altLang="zh-CN" sz="3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Rectangle 42"/>
              <p:cNvSpPr/>
              <p:nvPr/>
            </p:nvSpPr>
            <p:spPr>
              <a:xfrm flipH="1">
                <a:off x="2645539" y="2578183"/>
                <a:ext cx="2568733" cy="322237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r>
                  <a:rPr lang="zh-CN" altLang="en-US" sz="20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单击此处输入标题</a:t>
                </a:r>
                <a:endParaRPr lang="en-US" altLang="zh-CN" sz="2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2" name="组合 41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GrpSpPr/>
          <p:nvPr/>
        </p:nvGrpSpPr>
        <p:grpSpPr>
          <a:xfrm>
            <a:off x="6666839" y="4697354"/>
            <a:ext cx="4465618" cy="1232027"/>
            <a:chOff x="6666839" y="4697354"/>
            <a:chExt cx="4465618" cy="1232027"/>
          </a:xfrm>
        </p:grpSpPr>
        <p:sp>
          <p:nvSpPr>
            <p:cNvPr id="43" name="Freeform 526"/>
            <p:cNvSpPr>
              <a:spLocks noEditPoints="1"/>
            </p:cNvSpPr>
            <p:nvPr/>
          </p:nvSpPr>
          <p:spPr bwMode="auto">
            <a:xfrm>
              <a:off x="6666839" y="4697354"/>
              <a:ext cx="4465618" cy="1232027"/>
            </a:xfrm>
            <a:custGeom>
              <a:avLst/>
              <a:gdLst>
                <a:gd name="T0" fmla="*/ 505 w 505"/>
                <a:gd name="T1" fmla="*/ 8 h 137"/>
                <a:gd name="T2" fmla="*/ 496 w 505"/>
                <a:gd name="T3" fmla="*/ 0 h 137"/>
                <a:gd name="T4" fmla="*/ 68 w 505"/>
                <a:gd name="T5" fmla="*/ 0 h 137"/>
                <a:gd name="T6" fmla="*/ 55 w 505"/>
                <a:gd name="T7" fmla="*/ 7 h 137"/>
                <a:gd name="T8" fmla="*/ 5 w 505"/>
                <a:gd name="T9" fmla="*/ 80 h 137"/>
                <a:gd name="T10" fmla="*/ 0 w 505"/>
                <a:gd name="T11" fmla="*/ 95 h 137"/>
                <a:gd name="T12" fmla="*/ 0 w 505"/>
                <a:gd name="T13" fmla="*/ 101 h 137"/>
                <a:gd name="T14" fmla="*/ 9 w 505"/>
                <a:gd name="T15" fmla="*/ 109 h 137"/>
                <a:gd name="T16" fmla="*/ 48 w 505"/>
                <a:gd name="T17" fmla="*/ 109 h 137"/>
                <a:gd name="T18" fmla="*/ 56 w 505"/>
                <a:gd name="T19" fmla="*/ 117 h 137"/>
                <a:gd name="T20" fmla="*/ 56 w 505"/>
                <a:gd name="T21" fmla="*/ 128 h 137"/>
                <a:gd name="T22" fmla="*/ 64 w 505"/>
                <a:gd name="T23" fmla="*/ 137 h 137"/>
                <a:gd name="T24" fmla="*/ 496 w 505"/>
                <a:gd name="T25" fmla="*/ 136 h 137"/>
                <a:gd name="T26" fmla="*/ 505 w 505"/>
                <a:gd name="T27" fmla="*/ 128 h 137"/>
                <a:gd name="T28" fmla="*/ 505 w 505"/>
                <a:gd name="T29" fmla="*/ 8 h 137"/>
                <a:gd name="T30" fmla="*/ 56 w 505"/>
                <a:gd name="T31" fmla="*/ 78 h 137"/>
                <a:gd name="T32" fmla="*/ 48 w 505"/>
                <a:gd name="T33" fmla="*/ 86 h 137"/>
                <a:gd name="T34" fmla="*/ 33 w 505"/>
                <a:gd name="T35" fmla="*/ 86 h 137"/>
                <a:gd name="T36" fmla="*/ 29 w 505"/>
                <a:gd name="T37" fmla="*/ 79 h 137"/>
                <a:gd name="T38" fmla="*/ 51 w 505"/>
                <a:gd name="T39" fmla="*/ 47 h 137"/>
                <a:gd name="T40" fmla="*/ 56 w 505"/>
                <a:gd name="T41" fmla="*/ 48 h 137"/>
                <a:gd name="T42" fmla="*/ 56 w 505"/>
                <a:gd name="T43" fmla="*/ 7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5" h="137">
                  <a:moveTo>
                    <a:pt x="505" y="8"/>
                  </a:moveTo>
                  <a:cubicBezTo>
                    <a:pt x="505" y="4"/>
                    <a:pt x="501" y="0"/>
                    <a:pt x="496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3" y="0"/>
                    <a:pt x="57" y="3"/>
                    <a:pt x="55" y="7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3" y="83"/>
                    <a:pt x="0" y="90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05"/>
                    <a:pt x="4" y="109"/>
                    <a:pt x="9" y="109"/>
                  </a:cubicBezTo>
                  <a:cubicBezTo>
                    <a:pt x="48" y="109"/>
                    <a:pt x="48" y="109"/>
                    <a:pt x="48" y="109"/>
                  </a:cubicBezTo>
                  <a:cubicBezTo>
                    <a:pt x="52" y="109"/>
                    <a:pt x="56" y="113"/>
                    <a:pt x="56" y="117"/>
                  </a:cubicBezTo>
                  <a:cubicBezTo>
                    <a:pt x="56" y="128"/>
                    <a:pt x="56" y="128"/>
                    <a:pt x="56" y="128"/>
                  </a:cubicBezTo>
                  <a:cubicBezTo>
                    <a:pt x="56" y="133"/>
                    <a:pt x="60" y="137"/>
                    <a:pt x="64" y="137"/>
                  </a:cubicBezTo>
                  <a:cubicBezTo>
                    <a:pt x="496" y="136"/>
                    <a:pt x="496" y="136"/>
                    <a:pt x="496" y="136"/>
                  </a:cubicBezTo>
                  <a:cubicBezTo>
                    <a:pt x="501" y="136"/>
                    <a:pt x="505" y="133"/>
                    <a:pt x="505" y="128"/>
                  </a:cubicBezTo>
                  <a:lnTo>
                    <a:pt x="505" y="8"/>
                  </a:lnTo>
                  <a:close/>
                  <a:moveTo>
                    <a:pt x="56" y="78"/>
                  </a:moveTo>
                  <a:cubicBezTo>
                    <a:pt x="56" y="83"/>
                    <a:pt x="52" y="86"/>
                    <a:pt x="48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29" y="86"/>
                    <a:pt x="27" y="83"/>
                    <a:pt x="29" y="79"/>
                  </a:cubicBezTo>
                  <a:cubicBezTo>
                    <a:pt x="51" y="47"/>
                    <a:pt x="51" y="47"/>
                    <a:pt x="51" y="47"/>
                  </a:cubicBezTo>
                  <a:cubicBezTo>
                    <a:pt x="54" y="43"/>
                    <a:pt x="56" y="44"/>
                    <a:pt x="56" y="48"/>
                  </a:cubicBezTo>
                  <a:lnTo>
                    <a:pt x="56" y="78"/>
                  </a:lnTo>
                  <a:close/>
                </a:path>
              </a:pathLst>
            </a:custGeom>
            <a:solidFill>
              <a:srgbClr val="437A6A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4" name="组合 43" descr="e7d195523061f1c0deeec63e560781cfd59afb0ea006f2a87ABB68BF51EA6619813959095094C18C62A12F549504892A4AAA8C1554C6663626E05CA27F281A14E6983772AFC3FB97135759321DEA3D70CCCB10945EC5A0328596DD82A592BE62395600E7AE41709863136E5693E139E71C97B0505B6497F6EA0FFE905022212355C75CED024E8489CA1AE83B75F1FECE"/>
            <p:cNvGrpSpPr/>
            <p:nvPr/>
          </p:nvGrpSpPr>
          <p:grpSpPr>
            <a:xfrm>
              <a:off x="7958568" y="4833015"/>
              <a:ext cx="2901474" cy="979839"/>
              <a:chOff x="2478121" y="2519494"/>
              <a:chExt cx="2901474" cy="979839"/>
            </a:xfrm>
          </p:grpSpPr>
          <p:sp>
            <p:nvSpPr>
              <p:cNvPr id="45" name="Rectangle 42"/>
              <p:cNvSpPr/>
              <p:nvPr/>
            </p:nvSpPr>
            <p:spPr>
              <a:xfrm flipH="1">
                <a:off x="2478121" y="2909680"/>
                <a:ext cx="2901474" cy="58965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r>
                  <a:rPr lang="zh-CN" altLang="en-US" sz="14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请在这里输入您的主要叙述内容</a:t>
                </a:r>
                <a:endParaRPr lang="en-US" altLang="zh-CN" sz="14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请在这里输入您的主要叙述内容</a:t>
                </a:r>
                <a:endParaRPr lang="en-US" altLang="zh-CN" sz="14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endParaRPr lang="en-US" altLang="zh-CN" sz="3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Rectangle 42"/>
              <p:cNvSpPr/>
              <p:nvPr/>
            </p:nvSpPr>
            <p:spPr>
              <a:xfrm flipH="1">
                <a:off x="2712246" y="2519494"/>
                <a:ext cx="2292024" cy="27562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40" tIns="0" rIns="91440" bIns="0" rtlCol="0" anchor="t"/>
              <a:lstStyle/>
              <a:p>
                <a:r>
                  <a:rPr lang="zh-CN" altLang="en-US" sz="20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单击此处输入标题</a:t>
                </a:r>
                <a:endParaRPr lang="en-US" altLang="zh-CN" sz="2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="" xmlns:p14="http://schemas.microsoft.com/office/powerpoint/2010/main" val="286777725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2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2800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2" presetClass="entr" presetSubtype="2" decel="28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2800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7" name="TextBox 29"/>
          <p:cNvSpPr txBox="1"/>
          <p:nvPr/>
        </p:nvSpPr>
        <p:spPr>
          <a:xfrm>
            <a:off x="8105135" y="2312241"/>
            <a:ext cx="3407716" cy="4360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733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点击输入简要文字内容，言简意赅的说明分项内容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060193" y="2246609"/>
            <a:ext cx="3850349" cy="567270"/>
            <a:chOff x="4017302" y="1887432"/>
            <a:chExt cx="3850349" cy="567270"/>
          </a:xfrm>
        </p:grpSpPr>
        <p:sp>
          <p:nvSpPr>
            <p:cNvPr id="19" name="任意多边形 18"/>
            <p:cNvSpPr/>
            <p:nvPr/>
          </p:nvSpPr>
          <p:spPr>
            <a:xfrm>
              <a:off x="4017302" y="1887432"/>
              <a:ext cx="3850349" cy="567270"/>
            </a:xfrm>
            <a:custGeom>
              <a:avLst/>
              <a:gdLst>
                <a:gd name="connsiteX0" fmla="*/ 0 w 3850349"/>
                <a:gd name="connsiteY0" fmla="*/ 0 h 567270"/>
                <a:gd name="connsiteX1" fmla="*/ 3566714 w 3850349"/>
                <a:gd name="connsiteY1" fmla="*/ 0 h 567270"/>
                <a:gd name="connsiteX2" fmla="*/ 3850349 w 3850349"/>
                <a:gd name="connsiteY2" fmla="*/ 283635 h 567270"/>
                <a:gd name="connsiteX3" fmla="*/ 3566714 w 3850349"/>
                <a:gd name="connsiteY3" fmla="*/ 567270 h 567270"/>
                <a:gd name="connsiteX4" fmla="*/ 592483 w 3850349"/>
                <a:gd name="connsiteY4" fmla="*/ 567270 h 567270"/>
                <a:gd name="connsiteX5" fmla="*/ 504765 w 3850349"/>
                <a:gd name="connsiteY5" fmla="*/ 449966 h 567270"/>
                <a:gd name="connsiteX6" fmla="*/ 28846 w 3850349"/>
                <a:gd name="connsiteY6" fmla="*/ 17524 h 56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0349" h="567270">
                  <a:moveTo>
                    <a:pt x="0" y="0"/>
                  </a:moveTo>
                  <a:lnTo>
                    <a:pt x="3566714" y="0"/>
                  </a:lnTo>
                  <a:lnTo>
                    <a:pt x="3850349" y="283635"/>
                  </a:lnTo>
                  <a:lnTo>
                    <a:pt x="3566714" y="567270"/>
                  </a:lnTo>
                  <a:lnTo>
                    <a:pt x="592483" y="567270"/>
                  </a:lnTo>
                  <a:lnTo>
                    <a:pt x="504765" y="449966"/>
                  </a:lnTo>
                  <a:cubicBezTo>
                    <a:pt x="367864" y="284081"/>
                    <a:pt x="207536" y="138245"/>
                    <a:pt x="28846" y="17524"/>
                  </a:cubicBezTo>
                  <a:close/>
                </a:path>
              </a:pathLst>
            </a:custGeom>
            <a:solidFill>
              <a:srgbClr val="727D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20" name="TextBox 30"/>
            <p:cNvSpPr txBox="1"/>
            <p:nvPr/>
          </p:nvSpPr>
          <p:spPr>
            <a:xfrm>
              <a:off x="5085111" y="1955624"/>
              <a:ext cx="236689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请输入标题</a:t>
              </a:r>
              <a:endPara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798954" y="3041946"/>
            <a:ext cx="3111587" cy="567270"/>
            <a:chOff x="4756064" y="2682769"/>
            <a:chExt cx="3111586" cy="567270"/>
          </a:xfrm>
        </p:grpSpPr>
        <p:sp>
          <p:nvSpPr>
            <p:cNvPr id="22" name="任意多边形 21"/>
            <p:cNvSpPr/>
            <p:nvPr/>
          </p:nvSpPr>
          <p:spPr>
            <a:xfrm>
              <a:off x="4756064" y="2682769"/>
              <a:ext cx="3111586" cy="567270"/>
            </a:xfrm>
            <a:custGeom>
              <a:avLst/>
              <a:gdLst>
                <a:gd name="connsiteX0" fmla="*/ 0 w 3111586"/>
                <a:gd name="connsiteY0" fmla="*/ 0 h 567270"/>
                <a:gd name="connsiteX1" fmla="*/ 2827951 w 3111586"/>
                <a:gd name="connsiteY1" fmla="*/ 0 h 567270"/>
                <a:gd name="connsiteX2" fmla="*/ 3111586 w 3111586"/>
                <a:gd name="connsiteY2" fmla="*/ 283635 h 567270"/>
                <a:gd name="connsiteX3" fmla="*/ 2827951 w 3111586"/>
                <a:gd name="connsiteY3" fmla="*/ 567270 h 567270"/>
                <a:gd name="connsiteX4" fmla="*/ 216299 w 3111586"/>
                <a:gd name="connsiteY4" fmla="*/ 567270 h 567270"/>
                <a:gd name="connsiteX5" fmla="*/ 176658 w 3111586"/>
                <a:gd name="connsiteY5" fmla="*/ 413101 h 567270"/>
                <a:gd name="connsiteX6" fmla="*/ 7068 w 3111586"/>
                <a:gd name="connsiteY6" fmla="*/ 11634 h 56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11586" h="567270">
                  <a:moveTo>
                    <a:pt x="0" y="0"/>
                  </a:moveTo>
                  <a:lnTo>
                    <a:pt x="2827951" y="0"/>
                  </a:lnTo>
                  <a:lnTo>
                    <a:pt x="3111586" y="283635"/>
                  </a:lnTo>
                  <a:lnTo>
                    <a:pt x="2827951" y="567270"/>
                  </a:lnTo>
                  <a:lnTo>
                    <a:pt x="216299" y="567270"/>
                  </a:lnTo>
                  <a:lnTo>
                    <a:pt x="176658" y="413101"/>
                  </a:lnTo>
                  <a:cubicBezTo>
                    <a:pt x="133041" y="272869"/>
                    <a:pt x="76011" y="138546"/>
                    <a:pt x="7068" y="11634"/>
                  </a:cubicBezTo>
                  <a:close/>
                </a:path>
              </a:pathLst>
            </a:custGeom>
            <a:solidFill>
              <a:srgbClr val="D96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23" name="TextBox 30"/>
            <p:cNvSpPr txBox="1"/>
            <p:nvPr/>
          </p:nvSpPr>
          <p:spPr>
            <a:xfrm>
              <a:off x="5085111" y="2750961"/>
              <a:ext cx="236689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请输入标题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056377" y="3837288"/>
            <a:ext cx="2854165" cy="567271"/>
            <a:chOff x="5013486" y="3478106"/>
            <a:chExt cx="2854165" cy="567270"/>
          </a:xfrm>
        </p:grpSpPr>
        <p:sp>
          <p:nvSpPr>
            <p:cNvPr id="25" name="任意多边形 24"/>
            <p:cNvSpPr/>
            <p:nvPr/>
          </p:nvSpPr>
          <p:spPr>
            <a:xfrm>
              <a:off x="5013486" y="3478106"/>
              <a:ext cx="2854165" cy="567270"/>
            </a:xfrm>
            <a:custGeom>
              <a:avLst/>
              <a:gdLst>
                <a:gd name="connsiteX0" fmla="*/ 0 w 2854165"/>
                <a:gd name="connsiteY0" fmla="*/ 0 h 567270"/>
                <a:gd name="connsiteX1" fmla="*/ 2570530 w 2854165"/>
                <a:gd name="connsiteY1" fmla="*/ 0 h 567270"/>
                <a:gd name="connsiteX2" fmla="*/ 2854165 w 2854165"/>
                <a:gd name="connsiteY2" fmla="*/ 283635 h 567270"/>
                <a:gd name="connsiteX3" fmla="*/ 2570530 w 2854165"/>
                <a:gd name="connsiteY3" fmla="*/ 567270 h 567270"/>
                <a:gd name="connsiteX4" fmla="*/ 0 w 2854165"/>
                <a:gd name="connsiteY4" fmla="*/ 567270 h 567270"/>
                <a:gd name="connsiteX5" fmla="*/ 8346 w 2854165"/>
                <a:gd name="connsiteY5" fmla="*/ 512582 h 567270"/>
                <a:gd name="connsiteX6" fmla="*/ 19907 w 2854165"/>
                <a:gd name="connsiteY6" fmla="*/ 283636 h 567270"/>
                <a:gd name="connsiteX7" fmla="*/ 8346 w 2854165"/>
                <a:gd name="connsiteY7" fmla="*/ 54690 h 56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4165" h="567270">
                  <a:moveTo>
                    <a:pt x="0" y="0"/>
                  </a:moveTo>
                  <a:lnTo>
                    <a:pt x="2570530" y="0"/>
                  </a:lnTo>
                  <a:lnTo>
                    <a:pt x="2854165" y="283635"/>
                  </a:lnTo>
                  <a:lnTo>
                    <a:pt x="2570530" y="567270"/>
                  </a:lnTo>
                  <a:lnTo>
                    <a:pt x="0" y="567270"/>
                  </a:lnTo>
                  <a:lnTo>
                    <a:pt x="8346" y="512582"/>
                  </a:lnTo>
                  <a:cubicBezTo>
                    <a:pt x="15991" y="437306"/>
                    <a:pt x="19907" y="360929"/>
                    <a:pt x="19907" y="283636"/>
                  </a:cubicBezTo>
                  <a:cubicBezTo>
                    <a:pt x="19907" y="206344"/>
                    <a:pt x="15991" y="129966"/>
                    <a:pt x="8346" y="54690"/>
                  </a:cubicBezTo>
                  <a:close/>
                </a:path>
              </a:pathLst>
            </a:custGeom>
            <a:solidFill>
              <a:srgbClr val="437A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26" name="TextBox 30"/>
            <p:cNvSpPr txBox="1"/>
            <p:nvPr/>
          </p:nvSpPr>
          <p:spPr>
            <a:xfrm>
              <a:off x="5116429" y="3546298"/>
              <a:ext cx="2304256" cy="4308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请输入标题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798957" y="4632617"/>
            <a:ext cx="3111584" cy="567270"/>
            <a:chOff x="4756066" y="4273443"/>
            <a:chExt cx="3111584" cy="567270"/>
          </a:xfrm>
        </p:grpSpPr>
        <p:sp>
          <p:nvSpPr>
            <p:cNvPr id="28" name="任意多边形 27"/>
            <p:cNvSpPr/>
            <p:nvPr/>
          </p:nvSpPr>
          <p:spPr>
            <a:xfrm>
              <a:off x="4756066" y="4273443"/>
              <a:ext cx="3111584" cy="567270"/>
            </a:xfrm>
            <a:custGeom>
              <a:avLst/>
              <a:gdLst>
                <a:gd name="connsiteX0" fmla="*/ 216297 w 3111584"/>
                <a:gd name="connsiteY0" fmla="*/ 0 h 567270"/>
                <a:gd name="connsiteX1" fmla="*/ 2827949 w 3111584"/>
                <a:gd name="connsiteY1" fmla="*/ 0 h 567270"/>
                <a:gd name="connsiteX2" fmla="*/ 3111584 w 3111584"/>
                <a:gd name="connsiteY2" fmla="*/ 283635 h 567270"/>
                <a:gd name="connsiteX3" fmla="*/ 2827949 w 3111584"/>
                <a:gd name="connsiteY3" fmla="*/ 567270 h 567270"/>
                <a:gd name="connsiteX4" fmla="*/ 0 w 3111584"/>
                <a:gd name="connsiteY4" fmla="*/ 567270 h 567270"/>
                <a:gd name="connsiteX5" fmla="*/ 7066 w 3111584"/>
                <a:gd name="connsiteY5" fmla="*/ 555638 h 567270"/>
                <a:gd name="connsiteX6" fmla="*/ 176656 w 3111584"/>
                <a:gd name="connsiteY6" fmla="*/ 154171 h 56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11584" h="567270">
                  <a:moveTo>
                    <a:pt x="216297" y="0"/>
                  </a:moveTo>
                  <a:lnTo>
                    <a:pt x="2827949" y="0"/>
                  </a:lnTo>
                  <a:lnTo>
                    <a:pt x="3111584" y="283635"/>
                  </a:lnTo>
                  <a:lnTo>
                    <a:pt x="2827949" y="567270"/>
                  </a:lnTo>
                  <a:lnTo>
                    <a:pt x="0" y="567270"/>
                  </a:lnTo>
                  <a:lnTo>
                    <a:pt x="7066" y="555638"/>
                  </a:lnTo>
                  <a:cubicBezTo>
                    <a:pt x="76009" y="428726"/>
                    <a:pt x="133039" y="294403"/>
                    <a:pt x="176656" y="154171"/>
                  </a:cubicBezTo>
                  <a:close/>
                </a:path>
              </a:pathLst>
            </a:custGeom>
            <a:solidFill>
              <a:srgbClr val="E48C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29" name="TextBox 30"/>
            <p:cNvSpPr txBox="1"/>
            <p:nvPr/>
          </p:nvSpPr>
          <p:spPr>
            <a:xfrm>
              <a:off x="5085111" y="4341635"/>
              <a:ext cx="2366891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请输入标题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060193" y="5427956"/>
            <a:ext cx="3850349" cy="567270"/>
            <a:chOff x="4017302" y="5068782"/>
            <a:chExt cx="3850349" cy="567270"/>
          </a:xfrm>
        </p:grpSpPr>
        <p:sp>
          <p:nvSpPr>
            <p:cNvPr id="31" name="任意多边形 30"/>
            <p:cNvSpPr/>
            <p:nvPr/>
          </p:nvSpPr>
          <p:spPr>
            <a:xfrm>
              <a:off x="4017302" y="5068782"/>
              <a:ext cx="3850349" cy="567270"/>
            </a:xfrm>
            <a:custGeom>
              <a:avLst/>
              <a:gdLst>
                <a:gd name="connsiteX0" fmla="*/ 592483 w 3850349"/>
                <a:gd name="connsiteY0" fmla="*/ 0 h 567270"/>
                <a:gd name="connsiteX1" fmla="*/ 3566714 w 3850349"/>
                <a:gd name="connsiteY1" fmla="*/ 0 h 567270"/>
                <a:gd name="connsiteX2" fmla="*/ 3850349 w 3850349"/>
                <a:gd name="connsiteY2" fmla="*/ 283635 h 567270"/>
                <a:gd name="connsiteX3" fmla="*/ 3566714 w 3850349"/>
                <a:gd name="connsiteY3" fmla="*/ 567270 h 567270"/>
                <a:gd name="connsiteX4" fmla="*/ 0 w 3850349"/>
                <a:gd name="connsiteY4" fmla="*/ 567270 h 567270"/>
                <a:gd name="connsiteX5" fmla="*/ 28846 w 3850349"/>
                <a:gd name="connsiteY5" fmla="*/ 549746 h 567270"/>
                <a:gd name="connsiteX6" fmla="*/ 504765 w 3850349"/>
                <a:gd name="connsiteY6" fmla="*/ 117304 h 56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0349" h="567270">
                  <a:moveTo>
                    <a:pt x="592483" y="0"/>
                  </a:moveTo>
                  <a:lnTo>
                    <a:pt x="3566714" y="0"/>
                  </a:lnTo>
                  <a:lnTo>
                    <a:pt x="3850349" y="283635"/>
                  </a:lnTo>
                  <a:lnTo>
                    <a:pt x="3566714" y="567270"/>
                  </a:lnTo>
                  <a:lnTo>
                    <a:pt x="0" y="567270"/>
                  </a:lnTo>
                  <a:lnTo>
                    <a:pt x="28846" y="549746"/>
                  </a:lnTo>
                  <a:cubicBezTo>
                    <a:pt x="207536" y="429025"/>
                    <a:pt x="367864" y="283190"/>
                    <a:pt x="504765" y="117304"/>
                  </a:cubicBezTo>
                  <a:close/>
                </a:path>
              </a:pathLst>
            </a:custGeom>
            <a:solidFill>
              <a:srgbClr val="EEB5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42" name="TextBox 30"/>
            <p:cNvSpPr txBox="1"/>
            <p:nvPr/>
          </p:nvSpPr>
          <p:spPr>
            <a:xfrm>
              <a:off x="5085111" y="5136974"/>
              <a:ext cx="236689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请输入标题</a:t>
              </a:r>
            </a:p>
          </p:txBody>
        </p:sp>
      </p:grpSp>
      <p:sp>
        <p:nvSpPr>
          <p:cNvPr id="43" name="TextBox 29"/>
          <p:cNvSpPr txBox="1"/>
          <p:nvPr/>
        </p:nvSpPr>
        <p:spPr>
          <a:xfrm>
            <a:off x="8105135" y="3107577"/>
            <a:ext cx="3407716" cy="4360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733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点击输入简要文字内容，言简意赅的说明分项内容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TextBox 29"/>
          <p:cNvSpPr txBox="1"/>
          <p:nvPr/>
        </p:nvSpPr>
        <p:spPr>
          <a:xfrm>
            <a:off x="8105135" y="3902914"/>
            <a:ext cx="3407716" cy="4360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733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点击输入简要文字内容，言简意赅的说明分项内容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TextBox 29"/>
          <p:cNvSpPr txBox="1"/>
          <p:nvPr/>
        </p:nvSpPr>
        <p:spPr>
          <a:xfrm>
            <a:off x="8105135" y="4698251"/>
            <a:ext cx="3407716" cy="4360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733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点击输入简要文字内容，言简意赅的说明分项内容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TextBox 29"/>
          <p:cNvSpPr txBox="1"/>
          <p:nvPr/>
        </p:nvSpPr>
        <p:spPr>
          <a:xfrm>
            <a:off x="8105135" y="5493590"/>
            <a:ext cx="3407716" cy="4360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733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点击输入简要文字内容，言简意赅的说明分项内容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740743" y="2024591"/>
            <a:ext cx="4192664" cy="4192664"/>
          </a:xfrm>
          <a:prstGeom prst="ellipse">
            <a:avLst/>
          </a:prstGeom>
          <a:blipFill dpi="0" rotWithShape="1">
            <a:blip r:embed="rId13" cstate="print"/>
            <a:srcRect/>
            <a:stretch>
              <a:fillRect l="-33488" r="-3348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="" xmlns:p14="http://schemas.microsoft.com/office/powerpoint/2010/main" val="4505006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00"/>
                            </p:stCondLst>
                            <p:childTnLst>
                              <p:par>
                                <p:cTn id="3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43" grpId="0"/>
      <p:bldP spid="44" grpId="0"/>
      <p:bldP spid="45" grpId="0"/>
      <p:bldP spid="46" grpId="0"/>
      <p:bldP spid="4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8545649" flipV="1">
            <a:off x="2882910" y="1337670"/>
            <a:ext cx="3290091" cy="3816608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706646" y="4977781"/>
            <a:ext cx="389554" cy="1038837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3054351" flipH="1" flipV="1">
            <a:off x="6078761" y="1337670"/>
            <a:ext cx="3290091" cy="3816608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5324858" y="475330"/>
            <a:ext cx="182453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b="1" dirty="0" smtClean="0">
                <a:solidFill>
                  <a:srgbClr val="437A6A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03</a:t>
            </a:r>
            <a:endParaRPr lang="zh-CN" altLang="en-US" sz="13800" b="1" dirty="0">
              <a:solidFill>
                <a:srgbClr val="437A6A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224669" y="4816289"/>
            <a:ext cx="3890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804">
              <a:defRPr/>
            </a:pPr>
            <a:r>
              <a:rPr lang="zh-CN" altLang="en-US" sz="7200" b="1" kern="0" dirty="0" smtClean="0">
                <a:solidFill>
                  <a:srgbClr val="727D85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胜任能力</a:t>
            </a:r>
            <a:endParaRPr lang="zh-CN" altLang="en-US" sz="7200" b="1" kern="0" dirty="0">
              <a:solidFill>
                <a:srgbClr val="727D85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flipH="1">
            <a:off x="3243947" y="4977781"/>
            <a:ext cx="389554" cy="103883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14554382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850"/>
                            </p:stCondLst>
                            <p:childTnLst>
                              <p:par>
                                <p:cTn id="3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0" y="2759460"/>
            <a:ext cx="11765282" cy="2747611"/>
            <a:chOff x="0" y="2759460"/>
            <a:chExt cx="11765282" cy="2747611"/>
          </a:xfrm>
        </p:grpSpPr>
        <p:sp>
          <p:nvSpPr>
            <p:cNvPr id="18" name="等腰三角形 17"/>
            <p:cNvSpPr/>
            <p:nvPr/>
          </p:nvSpPr>
          <p:spPr>
            <a:xfrm rot="10800000" flipH="1">
              <a:off x="2494652" y="4685020"/>
              <a:ext cx="627030" cy="584352"/>
            </a:xfrm>
            <a:prstGeom prst="triangle">
              <a:avLst/>
            </a:prstGeom>
            <a:solidFill>
              <a:srgbClr val="CD4C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等腰三角形 18"/>
            <p:cNvSpPr/>
            <p:nvPr/>
          </p:nvSpPr>
          <p:spPr>
            <a:xfrm rot="10800000" flipH="1">
              <a:off x="603561" y="4685020"/>
              <a:ext cx="627030" cy="584352"/>
            </a:xfrm>
            <a:prstGeom prst="triangle">
              <a:avLst/>
            </a:prstGeom>
            <a:solidFill>
              <a:srgbClr val="5E67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等腰三角形 19"/>
            <p:cNvSpPr/>
            <p:nvPr/>
          </p:nvSpPr>
          <p:spPr>
            <a:xfrm rot="10800000" flipH="1">
              <a:off x="6276834" y="4685020"/>
              <a:ext cx="627030" cy="584352"/>
            </a:xfrm>
            <a:prstGeom prst="triangle">
              <a:avLst/>
            </a:prstGeom>
            <a:solidFill>
              <a:srgbClr val="DF77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 rot="10800000" flipH="1">
              <a:off x="4385744" y="4685020"/>
              <a:ext cx="627030" cy="584352"/>
            </a:xfrm>
            <a:prstGeom prst="triangle">
              <a:avLst/>
            </a:prstGeom>
            <a:solidFill>
              <a:srgbClr val="3561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上箭头 21"/>
            <p:cNvSpPr/>
            <p:nvPr/>
          </p:nvSpPr>
          <p:spPr>
            <a:xfrm rot="5400000">
              <a:off x="4719995" y="-1745435"/>
              <a:ext cx="2325291" cy="11765282"/>
            </a:xfrm>
            <a:prstGeom prst="upArrow">
              <a:avLst>
                <a:gd name="adj1" fmla="val 56490"/>
                <a:gd name="adj2" fmla="val 67709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4221747" y="2997161"/>
              <a:ext cx="627030" cy="488898"/>
            </a:xfrm>
            <a:prstGeom prst="triangle">
              <a:avLst/>
            </a:prstGeom>
            <a:solidFill>
              <a:srgbClr val="CD4C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平行四边形 23"/>
            <p:cNvSpPr/>
            <p:nvPr/>
          </p:nvSpPr>
          <p:spPr>
            <a:xfrm rot="10800000">
              <a:off x="2808169" y="2997161"/>
              <a:ext cx="1727091" cy="2272210"/>
            </a:xfrm>
            <a:prstGeom prst="parallelogram">
              <a:avLst>
                <a:gd name="adj" fmla="val 48493"/>
              </a:avLst>
            </a:prstGeom>
            <a:solidFill>
              <a:srgbClr val="D96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>
              <a:off x="2330655" y="2997161"/>
              <a:ext cx="627030" cy="488898"/>
            </a:xfrm>
            <a:prstGeom prst="triangle">
              <a:avLst/>
            </a:prstGeom>
            <a:solidFill>
              <a:srgbClr val="5E67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平行四边形 25"/>
            <p:cNvSpPr/>
            <p:nvPr/>
          </p:nvSpPr>
          <p:spPr>
            <a:xfrm rot="10800000">
              <a:off x="917078" y="2997161"/>
              <a:ext cx="1727091" cy="2272210"/>
            </a:xfrm>
            <a:prstGeom prst="parallelogram">
              <a:avLst>
                <a:gd name="adj" fmla="val 48493"/>
              </a:avLst>
            </a:prstGeom>
            <a:solidFill>
              <a:srgbClr val="727D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>
              <a:off x="8003929" y="2997161"/>
              <a:ext cx="627030" cy="488898"/>
            </a:xfrm>
            <a:prstGeom prst="triangle">
              <a:avLst/>
            </a:prstGeom>
            <a:solidFill>
              <a:srgbClr val="DF77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平行四边形 27"/>
            <p:cNvSpPr/>
            <p:nvPr/>
          </p:nvSpPr>
          <p:spPr>
            <a:xfrm rot="10800000">
              <a:off x="6590352" y="2997161"/>
              <a:ext cx="1727091" cy="2272210"/>
            </a:xfrm>
            <a:prstGeom prst="parallelogram">
              <a:avLst>
                <a:gd name="adj" fmla="val 48493"/>
              </a:avLst>
            </a:prstGeom>
            <a:solidFill>
              <a:srgbClr val="E48C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>
              <a:off x="6112839" y="2997161"/>
              <a:ext cx="627030" cy="488898"/>
            </a:xfrm>
            <a:prstGeom prst="triangle">
              <a:avLst/>
            </a:prstGeom>
            <a:solidFill>
              <a:srgbClr val="3561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平行四边形 29"/>
            <p:cNvSpPr/>
            <p:nvPr/>
          </p:nvSpPr>
          <p:spPr>
            <a:xfrm rot="10800000">
              <a:off x="4699261" y="2997161"/>
              <a:ext cx="1727091" cy="2272210"/>
            </a:xfrm>
            <a:prstGeom prst="parallelogram">
              <a:avLst>
                <a:gd name="adj" fmla="val 48493"/>
              </a:avLst>
            </a:prstGeom>
            <a:solidFill>
              <a:srgbClr val="437A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8481442" y="3748545"/>
              <a:ext cx="221817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4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SUCCESS</a:t>
              </a:r>
              <a:endParaRPr lang="zh-CN" altLang="en-US" sz="44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2" name="Oval 17"/>
            <p:cNvSpPr/>
            <p:nvPr/>
          </p:nvSpPr>
          <p:spPr>
            <a:xfrm rot="17442959">
              <a:off x="4198053" y="3694473"/>
              <a:ext cx="2747610" cy="877584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FFFF"/>
                  </a:solidFill>
                  <a:latin typeface="Agency FB" panose="020B0503020202020204" pitchFamily="34" charset="0"/>
                </a:rPr>
                <a:t>PART     03</a:t>
              </a:r>
              <a:endParaRPr lang="en-US" sz="3600" b="1" dirty="0">
                <a:solidFill>
                  <a:srgbClr val="FFFFFF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43" name="Oval 17"/>
            <p:cNvSpPr/>
            <p:nvPr/>
          </p:nvSpPr>
          <p:spPr>
            <a:xfrm rot="17442959">
              <a:off x="6111758" y="3694474"/>
              <a:ext cx="2747610" cy="877584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FFFF"/>
                  </a:solidFill>
                  <a:latin typeface="Agency FB" panose="020B0503020202020204" pitchFamily="34" charset="0"/>
                </a:rPr>
                <a:t>PART     04</a:t>
              </a:r>
              <a:endParaRPr lang="en-US" sz="3600" b="1" dirty="0">
                <a:solidFill>
                  <a:srgbClr val="FFFFFF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44" name="Oval 17"/>
            <p:cNvSpPr/>
            <p:nvPr/>
          </p:nvSpPr>
          <p:spPr>
            <a:xfrm rot="17442959">
              <a:off x="369913" y="3694473"/>
              <a:ext cx="2747610" cy="877584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FFFF"/>
                  </a:solidFill>
                  <a:latin typeface="Agency FB" panose="020B0503020202020204" pitchFamily="34" charset="0"/>
                </a:rPr>
                <a:t>PART     01</a:t>
              </a:r>
              <a:endParaRPr lang="en-US" sz="3600" b="1" dirty="0">
                <a:solidFill>
                  <a:srgbClr val="FFFFFF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45" name="Oval 17"/>
            <p:cNvSpPr/>
            <p:nvPr/>
          </p:nvSpPr>
          <p:spPr>
            <a:xfrm rot="17442959">
              <a:off x="2283618" y="3694474"/>
              <a:ext cx="2747610" cy="877584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FFFF"/>
                  </a:solidFill>
                  <a:latin typeface="Agency FB" panose="020B0503020202020204" pitchFamily="34" charset="0"/>
                </a:rPr>
                <a:t>PART     02</a:t>
              </a:r>
              <a:endParaRPr lang="en-US" sz="3600" b="1" dirty="0">
                <a:solidFill>
                  <a:srgbClr val="FFFFFF"/>
                </a:solidFill>
                <a:latin typeface="Agency FB" panose="020B0503020202020204" pitchFamily="34" charset="0"/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1035882" y="1882521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952131" y="5627303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915506" y="1893677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005185" y="5627303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3728249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5748739" y="2627926"/>
            <a:ext cx="757018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5770259" y="5671275"/>
            <a:ext cx="757018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5748739" y="4150149"/>
            <a:ext cx="757018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4"/>
          <p:cNvSpPr>
            <a:spLocks/>
          </p:cNvSpPr>
          <p:nvPr/>
        </p:nvSpPr>
        <p:spPr bwMode="auto">
          <a:xfrm>
            <a:off x="6444775" y="5194925"/>
            <a:ext cx="830672" cy="935232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rgbClr val="727D85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1" name="Freeform 4"/>
          <p:cNvSpPr>
            <a:spLocks/>
          </p:cNvSpPr>
          <p:nvPr/>
        </p:nvSpPr>
        <p:spPr bwMode="auto">
          <a:xfrm>
            <a:off x="4980508" y="5194925"/>
            <a:ext cx="830672" cy="935232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rgbClr val="EEB58B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2" name="Freeform 4"/>
          <p:cNvSpPr>
            <a:spLocks/>
          </p:cNvSpPr>
          <p:nvPr/>
        </p:nvSpPr>
        <p:spPr bwMode="auto">
          <a:xfrm>
            <a:off x="6444775" y="3672478"/>
            <a:ext cx="830672" cy="935232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rgbClr val="437A6A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3" name="Freeform 4"/>
          <p:cNvSpPr>
            <a:spLocks/>
          </p:cNvSpPr>
          <p:nvPr/>
        </p:nvSpPr>
        <p:spPr bwMode="auto">
          <a:xfrm>
            <a:off x="4980508" y="3672478"/>
            <a:ext cx="830672" cy="935232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rgbClr val="E48C4A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4" name="Freeform 4"/>
          <p:cNvSpPr>
            <a:spLocks/>
          </p:cNvSpPr>
          <p:nvPr/>
        </p:nvSpPr>
        <p:spPr bwMode="auto">
          <a:xfrm>
            <a:off x="6444775" y="2156751"/>
            <a:ext cx="830672" cy="935232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rgbClr val="D96240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5" name="Freeform 4"/>
          <p:cNvSpPr>
            <a:spLocks/>
          </p:cNvSpPr>
          <p:nvPr/>
        </p:nvSpPr>
        <p:spPr bwMode="auto">
          <a:xfrm>
            <a:off x="4980508" y="2156751"/>
            <a:ext cx="830672" cy="935232"/>
          </a:xfrm>
          <a:custGeom>
            <a:avLst/>
            <a:gdLst>
              <a:gd name="T0" fmla="*/ 25 w 423"/>
              <a:gd name="T1" fmla="*/ 101 h 476"/>
              <a:gd name="T2" fmla="*/ 186 w 423"/>
              <a:gd name="T3" fmla="*/ 8 h 476"/>
              <a:gd name="T4" fmla="*/ 237 w 423"/>
              <a:gd name="T5" fmla="*/ 8 h 476"/>
              <a:gd name="T6" fmla="*/ 397 w 423"/>
              <a:gd name="T7" fmla="*/ 101 h 476"/>
              <a:gd name="T8" fmla="*/ 423 w 423"/>
              <a:gd name="T9" fmla="*/ 145 h 476"/>
              <a:gd name="T10" fmla="*/ 423 w 423"/>
              <a:gd name="T11" fmla="*/ 331 h 476"/>
              <a:gd name="T12" fmla="*/ 398 w 423"/>
              <a:gd name="T13" fmla="*/ 375 h 476"/>
              <a:gd name="T14" fmla="*/ 237 w 423"/>
              <a:gd name="T15" fmla="*/ 467 h 476"/>
              <a:gd name="T16" fmla="*/ 186 w 423"/>
              <a:gd name="T17" fmla="*/ 467 h 476"/>
              <a:gd name="T18" fmla="*/ 105 w 423"/>
              <a:gd name="T19" fmla="*/ 421 h 476"/>
              <a:gd name="T20" fmla="*/ 25 w 423"/>
              <a:gd name="T21" fmla="*/ 375 h 476"/>
              <a:gd name="T22" fmla="*/ 0 w 423"/>
              <a:gd name="T23" fmla="*/ 330 h 476"/>
              <a:gd name="T24" fmla="*/ 0 w 423"/>
              <a:gd name="T25" fmla="*/ 145 h 476"/>
              <a:gd name="T26" fmla="*/ 25 w 423"/>
              <a:gd name="T27" fmla="*/ 101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3" h="476">
                <a:moveTo>
                  <a:pt x="25" y="101"/>
                </a:moveTo>
                <a:cubicBezTo>
                  <a:pt x="79" y="70"/>
                  <a:pt x="132" y="39"/>
                  <a:pt x="186" y="8"/>
                </a:cubicBezTo>
                <a:cubicBezTo>
                  <a:pt x="202" y="0"/>
                  <a:pt x="221" y="0"/>
                  <a:pt x="237" y="8"/>
                </a:cubicBezTo>
                <a:cubicBezTo>
                  <a:pt x="290" y="39"/>
                  <a:pt x="344" y="70"/>
                  <a:pt x="397" y="101"/>
                </a:cubicBezTo>
                <a:cubicBezTo>
                  <a:pt x="413" y="110"/>
                  <a:pt x="422" y="127"/>
                  <a:pt x="423" y="145"/>
                </a:cubicBezTo>
                <a:cubicBezTo>
                  <a:pt x="423" y="331"/>
                  <a:pt x="423" y="331"/>
                  <a:pt x="423" y="331"/>
                </a:cubicBezTo>
                <a:cubicBezTo>
                  <a:pt x="422" y="348"/>
                  <a:pt x="413" y="365"/>
                  <a:pt x="398" y="375"/>
                </a:cubicBezTo>
                <a:cubicBezTo>
                  <a:pt x="237" y="467"/>
                  <a:pt x="237" y="467"/>
                  <a:pt x="237" y="467"/>
                </a:cubicBezTo>
                <a:cubicBezTo>
                  <a:pt x="221" y="476"/>
                  <a:pt x="201" y="476"/>
                  <a:pt x="186" y="467"/>
                </a:cubicBezTo>
                <a:cubicBezTo>
                  <a:pt x="105" y="421"/>
                  <a:pt x="105" y="421"/>
                  <a:pt x="105" y="421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10" y="365"/>
                  <a:pt x="0" y="348"/>
                  <a:pt x="0" y="330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27"/>
                  <a:pt x="10" y="110"/>
                  <a:pt x="25" y="101"/>
                </a:cubicBezTo>
                <a:close/>
              </a:path>
            </a:pathLst>
          </a:custGeom>
          <a:solidFill>
            <a:srgbClr val="727D85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4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5193082" y="3944924"/>
            <a:ext cx="405524" cy="390340"/>
            <a:chOff x="8905876" y="3073401"/>
            <a:chExt cx="720725" cy="693738"/>
          </a:xfrm>
          <a:solidFill>
            <a:srgbClr val="FEFEFE"/>
          </a:solidFill>
        </p:grpSpPr>
        <p:sp>
          <p:nvSpPr>
            <p:cNvPr id="27" name="Oval 585"/>
            <p:cNvSpPr>
              <a:spLocks noChangeArrowheads="1"/>
            </p:cNvSpPr>
            <p:nvPr/>
          </p:nvSpPr>
          <p:spPr bwMode="auto">
            <a:xfrm>
              <a:off x="9037638" y="3092451"/>
              <a:ext cx="101600" cy="1238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28" name="Oval 586"/>
            <p:cNvSpPr>
              <a:spLocks noChangeArrowheads="1"/>
            </p:cNvSpPr>
            <p:nvPr/>
          </p:nvSpPr>
          <p:spPr bwMode="auto">
            <a:xfrm>
              <a:off x="9437688" y="3092451"/>
              <a:ext cx="98425" cy="1238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29" name="Freeform 587"/>
            <p:cNvSpPr>
              <a:spLocks noEditPoints="1"/>
            </p:cNvSpPr>
            <p:nvPr/>
          </p:nvSpPr>
          <p:spPr bwMode="auto">
            <a:xfrm>
              <a:off x="8905876" y="3227388"/>
              <a:ext cx="261938" cy="501650"/>
            </a:xfrm>
            <a:custGeom>
              <a:avLst/>
              <a:gdLst>
                <a:gd name="T0" fmla="*/ 65 w 70"/>
                <a:gd name="T1" fmla="*/ 79 h 134"/>
                <a:gd name="T2" fmla="*/ 60 w 70"/>
                <a:gd name="T3" fmla="*/ 79 h 134"/>
                <a:gd name="T4" fmla="*/ 66 w 70"/>
                <a:gd name="T5" fmla="*/ 7 h 134"/>
                <a:gd name="T6" fmla="*/ 68 w 70"/>
                <a:gd name="T7" fmla="*/ 2 h 134"/>
                <a:gd name="T8" fmla="*/ 67 w 70"/>
                <a:gd name="T9" fmla="*/ 1 h 134"/>
                <a:gd name="T10" fmla="*/ 66 w 70"/>
                <a:gd name="T11" fmla="*/ 1 h 134"/>
                <a:gd name="T12" fmla="*/ 60 w 70"/>
                <a:gd name="T13" fmla="*/ 1 h 134"/>
                <a:gd name="T14" fmla="*/ 60 w 70"/>
                <a:gd name="T15" fmla="*/ 1 h 134"/>
                <a:gd name="T16" fmla="*/ 65 w 70"/>
                <a:gd name="T17" fmla="*/ 6 h 134"/>
                <a:gd name="T18" fmla="*/ 58 w 70"/>
                <a:gd name="T19" fmla="*/ 9 h 134"/>
                <a:gd name="T20" fmla="*/ 62 w 70"/>
                <a:gd name="T21" fmla="*/ 14 h 134"/>
                <a:gd name="T22" fmla="*/ 53 w 70"/>
                <a:gd name="T23" fmla="*/ 33 h 134"/>
                <a:gd name="T24" fmla="*/ 52 w 70"/>
                <a:gd name="T25" fmla="*/ 6 h 134"/>
                <a:gd name="T26" fmla="*/ 53 w 70"/>
                <a:gd name="T27" fmla="*/ 5 h 134"/>
                <a:gd name="T28" fmla="*/ 51 w 70"/>
                <a:gd name="T29" fmla="*/ 0 h 134"/>
                <a:gd name="T30" fmla="*/ 46 w 70"/>
                <a:gd name="T31" fmla="*/ 0 h 134"/>
                <a:gd name="T32" fmla="*/ 44 w 70"/>
                <a:gd name="T33" fmla="*/ 5 h 134"/>
                <a:gd name="T34" fmla="*/ 45 w 70"/>
                <a:gd name="T35" fmla="*/ 6 h 134"/>
                <a:gd name="T36" fmla="*/ 44 w 70"/>
                <a:gd name="T37" fmla="*/ 33 h 134"/>
                <a:gd name="T38" fmla="*/ 35 w 70"/>
                <a:gd name="T39" fmla="*/ 14 h 134"/>
                <a:gd name="T40" fmla="*/ 39 w 70"/>
                <a:gd name="T41" fmla="*/ 9 h 134"/>
                <a:gd name="T42" fmla="*/ 32 w 70"/>
                <a:gd name="T43" fmla="*/ 6 h 134"/>
                <a:gd name="T44" fmla="*/ 37 w 70"/>
                <a:gd name="T45" fmla="*/ 1 h 134"/>
                <a:gd name="T46" fmla="*/ 37 w 70"/>
                <a:gd name="T47" fmla="*/ 1 h 134"/>
                <a:gd name="T48" fmla="*/ 31 w 70"/>
                <a:gd name="T49" fmla="*/ 1 h 134"/>
                <a:gd name="T50" fmla="*/ 30 w 70"/>
                <a:gd name="T51" fmla="*/ 1 h 134"/>
                <a:gd name="T52" fmla="*/ 25 w 70"/>
                <a:gd name="T53" fmla="*/ 4 h 134"/>
                <a:gd name="T54" fmla="*/ 2 w 70"/>
                <a:gd name="T55" fmla="*/ 28 h 134"/>
                <a:gd name="T56" fmla="*/ 2 w 70"/>
                <a:gd name="T57" fmla="*/ 28 h 134"/>
                <a:gd name="T58" fmla="*/ 2 w 70"/>
                <a:gd name="T59" fmla="*/ 28 h 134"/>
                <a:gd name="T60" fmla="*/ 1 w 70"/>
                <a:gd name="T61" fmla="*/ 38 h 134"/>
                <a:gd name="T62" fmla="*/ 1 w 70"/>
                <a:gd name="T63" fmla="*/ 38 h 134"/>
                <a:gd name="T64" fmla="*/ 1 w 70"/>
                <a:gd name="T65" fmla="*/ 38 h 134"/>
                <a:gd name="T66" fmla="*/ 1 w 70"/>
                <a:gd name="T67" fmla="*/ 38 h 134"/>
                <a:gd name="T68" fmla="*/ 2 w 70"/>
                <a:gd name="T69" fmla="*/ 38 h 134"/>
                <a:gd name="T70" fmla="*/ 2 w 70"/>
                <a:gd name="T71" fmla="*/ 39 h 134"/>
                <a:gd name="T72" fmla="*/ 3 w 70"/>
                <a:gd name="T73" fmla="*/ 41 h 134"/>
                <a:gd name="T74" fmla="*/ 5 w 70"/>
                <a:gd name="T75" fmla="*/ 45 h 134"/>
                <a:gd name="T76" fmla="*/ 9 w 70"/>
                <a:gd name="T77" fmla="*/ 52 h 134"/>
                <a:gd name="T78" fmla="*/ 16 w 70"/>
                <a:gd name="T79" fmla="*/ 67 h 134"/>
                <a:gd name="T80" fmla="*/ 26 w 70"/>
                <a:gd name="T81" fmla="*/ 61 h 134"/>
                <a:gd name="T82" fmla="*/ 26 w 70"/>
                <a:gd name="T83" fmla="*/ 71 h 134"/>
                <a:gd name="T84" fmla="*/ 26 w 70"/>
                <a:gd name="T85" fmla="*/ 71 h 134"/>
                <a:gd name="T86" fmla="*/ 28 w 70"/>
                <a:gd name="T87" fmla="*/ 71 h 134"/>
                <a:gd name="T88" fmla="*/ 29 w 70"/>
                <a:gd name="T89" fmla="*/ 134 h 134"/>
                <a:gd name="T90" fmla="*/ 47 w 70"/>
                <a:gd name="T91" fmla="*/ 134 h 134"/>
                <a:gd name="T92" fmla="*/ 48 w 70"/>
                <a:gd name="T93" fmla="*/ 71 h 134"/>
                <a:gd name="T94" fmla="*/ 49 w 70"/>
                <a:gd name="T95" fmla="*/ 71 h 134"/>
                <a:gd name="T96" fmla="*/ 51 w 70"/>
                <a:gd name="T97" fmla="*/ 134 h 134"/>
                <a:gd name="T98" fmla="*/ 69 w 70"/>
                <a:gd name="T99" fmla="*/ 134 h 134"/>
                <a:gd name="T100" fmla="*/ 70 w 70"/>
                <a:gd name="T101" fmla="*/ 79 h 134"/>
                <a:gd name="T102" fmla="*/ 65 w 70"/>
                <a:gd name="T103" fmla="*/ 79 h 134"/>
                <a:gd name="T104" fmla="*/ 26 w 70"/>
                <a:gd name="T105" fmla="*/ 47 h 134"/>
                <a:gd name="T106" fmla="*/ 24 w 70"/>
                <a:gd name="T107" fmla="*/ 44 h 134"/>
                <a:gd name="T108" fmla="*/ 20 w 70"/>
                <a:gd name="T109" fmla="*/ 37 h 134"/>
                <a:gd name="T110" fmla="*/ 19 w 70"/>
                <a:gd name="T111" fmla="*/ 35 h 134"/>
                <a:gd name="T112" fmla="*/ 27 w 70"/>
                <a:gd name="T113" fmla="*/ 25 h 134"/>
                <a:gd name="T114" fmla="*/ 26 w 70"/>
                <a:gd name="T115" fmla="*/ 4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0" h="134">
                  <a:moveTo>
                    <a:pt x="65" y="79"/>
                  </a:moveTo>
                  <a:cubicBezTo>
                    <a:pt x="60" y="79"/>
                    <a:pt x="60" y="79"/>
                    <a:pt x="60" y="79"/>
                  </a:cubicBezTo>
                  <a:cubicBezTo>
                    <a:pt x="66" y="7"/>
                    <a:pt x="66" y="7"/>
                    <a:pt x="66" y="7"/>
                  </a:cubicBezTo>
                  <a:cubicBezTo>
                    <a:pt x="66" y="5"/>
                    <a:pt x="67" y="3"/>
                    <a:pt x="68" y="2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4" y="1"/>
                    <a:pt x="62" y="1"/>
                    <a:pt x="60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5" y="1"/>
                    <a:pt x="33" y="1"/>
                    <a:pt x="31" y="1"/>
                  </a:cubicBezTo>
                  <a:cubicBezTo>
                    <a:pt x="31" y="1"/>
                    <a:pt x="31" y="1"/>
                    <a:pt x="30" y="1"/>
                  </a:cubicBezTo>
                  <a:cubicBezTo>
                    <a:pt x="28" y="1"/>
                    <a:pt x="26" y="2"/>
                    <a:pt x="25" y="4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0" y="47"/>
                    <a:pt x="2" y="33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9" y="65"/>
                    <a:pt x="23" y="63"/>
                    <a:pt x="26" y="61"/>
                  </a:cubicBezTo>
                  <a:cubicBezTo>
                    <a:pt x="26" y="64"/>
                    <a:pt x="26" y="68"/>
                    <a:pt x="26" y="71"/>
                  </a:cubicBezTo>
                  <a:cubicBezTo>
                    <a:pt x="26" y="71"/>
                    <a:pt x="26" y="71"/>
                    <a:pt x="26" y="71"/>
                  </a:cubicBezTo>
                  <a:cubicBezTo>
                    <a:pt x="26" y="71"/>
                    <a:pt x="27" y="71"/>
                    <a:pt x="28" y="71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47" y="134"/>
                    <a:pt x="47" y="134"/>
                    <a:pt x="47" y="134"/>
                  </a:cubicBezTo>
                  <a:cubicBezTo>
                    <a:pt x="48" y="116"/>
                    <a:pt x="48" y="84"/>
                    <a:pt x="48" y="71"/>
                  </a:cubicBezTo>
                  <a:cubicBezTo>
                    <a:pt x="48" y="71"/>
                    <a:pt x="49" y="71"/>
                    <a:pt x="49" y="71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70" y="119"/>
                    <a:pt x="70" y="95"/>
                    <a:pt x="70" y="79"/>
                  </a:cubicBezTo>
                  <a:cubicBezTo>
                    <a:pt x="68" y="79"/>
                    <a:pt x="66" y="79"/>
                    <a:pt x="65" y="79"/>
                  </a:cubicBezTo>
                  <a:close/>
                  <a:moveTo>
                    <a:pt x="26" y="47"/>
                  </a:moveTo>
                  <a:cubicBezTo>
                    <a:pt x="24" y="44"/>
                    <a:pt x="24" y="44"/>
                    <a:pt x="24" y="44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32"/>
                    <a:pt x="26" y="40"/>
                    <a:pt x="26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30" name="Freeform 588"/>
            <p:cNvSpPr>
              <a:spLocks/>
            </p:cNvSpPr>
            <p:nvPr/>
          </p:nvSpPr>
          <p:spPr bwMode="auto">
            <a:xfrm>
              <a:off x="9401176" y="3227388"/>
              <a:ext cx="225425" cy="501650"/>
            </a:xfrm>
            <a:custGeom>
              <a:avLst/>
              <a:gdLst>
                <a:gd name="T0" fmla="*/ 60 w 60"/>
                <a:gd name="T1" fmla="*/ 39 h 134"/>
                <a:gd name="T2" fmla="*/ 60 w 60"/>
                <a:gd name="T3" fmla="*/ 39 h 134"/>
                <a:gd name="T4" fmla="*/ 60 w 60"/>
                <a:gd name="T5" fmla="*/ 39 h 134"/>
                <a:gd name="T6" fmla="*/ 60 w 60"/>
                <a:gd name="T7" fmla="*/ 39 h 134"/>
                <a:gd name="T8" fmla="*/ 60 w 60"/>
                <a:gd name="T9" fmla="*/ 38 h 134"/>
                <a:gd name="T10" fmla="*/ 48 w 60"/>
                <a:gd name="T11" fmla="*/ 7 h 134"/>
                <a:gd name="T12" fmla="*/ 41 w 60"/>
                <a:gd name="T13" fmla="*/ 1 h 134"/>
                <a:gd name="T14" fmla="*/ 41 w 60"/>
                <a:gd name="T15" fmla="*/ 1 h 134"/>
                <a:gd name="T16" fmla="*/ 34 w 60"/>
                <a:gd name="T17" fmla="*/ 1 h 134"/>
                <a:gd name="T18" fmla="*/ 34 w 60"/>
                <a:gd name="T19" fmla="*/ 1 h 134"/>
                <a:gd name="T20" fmla="*/ 40 w 60"/>
                <a:gd name="T21" fmla="*/ 6 h 134"/>
                <a:gd name="T22" fmla="*/ 33 w 60"/>
                <a:gd name="T23" fmla="*/ 9 h 134"/>
                <a:gd name="T24" fmla="*/ 36 w 60"/>
                <a:gd name="T25" fmla="*/ 14 h 134"/>
                <a:gd name="T26" fmla="*/ 28 w 60"/>
                <a:gd name="T27" fmla="*/ 33 h 134"/>
                <a:gd name="T28" fmla="*/ 26 w 60"/>
                <a:gd name="T29" fmla="*/ 6 h 134"/>
                <a:gd name="T30" fmla="*/ 27 w 60"/>
                <a:gd name="T31" fmla="*/ 5 h 134"/>
                <a:gd name="T32" fmla="*/ 26 w 60"/>
                <a:gd name="T33" fmla="*/ 0 h 134"/>
                <a:gd name="T34" fmla="*/ 20 w 60"/>
                <a:gd name="T35" fmla="*/ 0 h 134"/>
                <a:gd name="T36" fmla="*/ 19 w 60"/>
                <a:gd name="T37" fmla="*/ 5 h 134"/>
                <a:gd name="T38" fmla="*/ 20 w 60"/>
                <a:gd name="T39" fmla="*/ 6 h 134"/>
                <a:gd name="T40" fmla="*/ 19 w 60"/>
                <a:gd name="T41" fmla="*/ 33 h 134"/>
                <a:gd name="T42" fmla="*/ 10 w 60"/>
                <a:gd name="T43" fmla="*/ 14 h 134"/>
                <a:gd name="T44" fmla="*/ 13 w 60"/>
                <a:gd name="T45" fmla="*/ 9 h 134"/>
                <a:gd name="T46" fmla="*/ 6 w 60"/>
                <a:gd name="T47" fmla="*/ 6 h 134"/>
                <a:gd name="T48" fmla="*/ 12 w 60"/>
                <a:gd name="T49" fmla="*/ 1 h 134"/>
                <a:gd name="T50" fmla="*/ 12 w 60"/>
                <a:gd name="T51" fmla="*/ 1 h 134"/>
                <a:gd name="T52" fmla="*/ 6 w 60"/>
                <a:gd name="T53" fmla="*/ 1 h 134"/>
                <a:gd name="T54" fmla="*/ 5 w 60"/>
                <a:gd name="T55" fmla="*/ 1 h 134"/>
                <a:gd name="T56" fmla="*/ 0 w 60"/>
                <a:gd name="T57" fmla="*/ 3 h 134"/>
                <a:gd name="T58" fmla="*/ 1 w 60"/>
                <a:gd name="T59" fmla="*/ 7 h 134"/>
                <a:gd name="T60" fmla="*/ 7 w 60"/>
                <a:gd name="T61" fmla="*/ 79 h 134"/>
                <a:gd name="T62" fmla="*/ 2 w 60"/>
                <a:gd name="T63" fmla="*/ 79 h 134"/>
                <a:gd name="T64" fmla="*/ 4 w 60"/>
                <a:gd name="T65" fmla="*/ 134 h 134"/>
                <a:gd name="T66" fmla="*/ 22 w 60"/>
                <a:gd name="T67" fmla="*/ 134 h 134"/>
                <a:gd name="T68" fmla="*/ 22 w 60"/>
                <a:gd name="T69" fmla="*/ 71 h 134"/>
                <a:gd name="T70" fmla="*/ 24 w 60"/>
                <a:gd name="T71" fmla="*/ 71 h 134"/>
                <a:gd name="T72" fmla="*/ 26 w 60"/>
                <a:gd name="T73" fmla="*/ 134 h 134"/>
                <a:gd name="T74" fmla="*/ 44 w 60"/>
                <a:gd name="T75" fmla="*/ 134 h 134"/>
                <a:gd name="T76" fmla="*/ 44 w 60"/>
                <a:gd name="T77" fmla="*/ 73 h 134"/>
                <a:gd name="T78" fmla="*/ 47 w 60"/>
                <a:gd name="T79" fmla="*/ 75 h 134"/>
                <a:gd name="T80" fmla="*/ 54 w 60"/>
                <a:gd name="T81" fmla="*/ 59 h 134"/>
                <a:gd name="T82" fmla="*/ 57 w 60"/>
                <a:gd name="T83" fmla="*/ 52 h 134"/>
                <a:gd name="T84" fmla="*/ 59 w 60"/>
                <a:gd name="T85" fmla="*/ 48 h 134"/>
                <a:gd name="T86" fmla="*/ 59 w 60"/>
                <a:gd name="T87" fmla="*/ 46 h 134"/>
                <a:gd name="T88" fmla="*/ 60 w 60"/>
                <a:gd name="T89" fmla="*/ 46 h 134"/>
                <a:gd name="T90" fmla="*/ 60 w 60"/>
                <a:gd name="T91" fmla="*/ 45 h 134"/>
                <a:gd name="T92" fmla="*/ 60 w 60"/>
                <a:gd name="T93" fmla="*/ 45 h 134"/>
                <a:gd name="T94" fmla="*/ 60 w 60"/>
                <a:gd name="T95" fmla="*/ 39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0" h="134"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7" y="4"/>
                    <a:pt x="44" y="2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39" y="1"/>
                    <a:pt x="36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0" y="1"/>
                    <a:pt x="8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3" y="1"/>
                    <a:pt x="2" y="2"/>
                    <a:pt x="0" y="3"/>
                  </a:cubicBezTo>
                  <a:cubicBezTo>
                    <a:pt x="0" y="5"/>
                    <a:pt x="1" y="6"/>
                    <a:pt x="1" y="7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22" y="134"/>
                    <a:pt x="22" y="134"/>
                    <a:pt x="22" y="134"/>
                  </a:cubicBezTo>
                  <a:cubicBezTo>
                    <a:pt x="23" y="116"/>
                    <a:pt x="22" y="84"/>
                    <a:pt x="22" y="71"/>
                  </a:cubicBezTo>
                  <a:cubicBezTo>
                    <a:pt x="23" y="71"/>
                    <a:pt x="23" y="71"/>
                    <a:pt x="24" y="71"/>
                  </a:cubicBezTo>
                  <a:cubicBezTo>
                    <a:pt x="26" y="134"/>
                    <a:pt x="26" y="134"/>
                    <a:pt x="26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5" y="117"/>
                    <a:pt x="44" y="87"/>
                    <a:pt x="44" y="73"/>
                  </a:cubicBezTo>
                  <a:cubicBezTo>
                    <a:pt x="45" y="74"/>
                    <a:pt x="46" y="74"/>
                    <a:pt x="47" y="75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3"/>
                    <a:pt x="59" y="52"/>
                    <a:pt x="60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31" name="Oval 589"/>
            <p:cNvSpPr>
              <a:spLocks noChangeArrowheads="1"/>
            </p:cNvSpPr>
            <p:nvPr/>
          </p:nvSpPr>
          <p:spPr bwMode="auto">
            <a:xfrm>
              <a:off x="9224963" y="3073401"/>
              <a:ext cx="107950" cy="134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42" name="Freeform 590"/>
            <p:cNvSpPr>
              <a:spLocks/>
            </p:cNvSpPr>
            <p:nvPr/>
          </p:nvSpPr>
          <p:spPr bwMode="auto">
            <a:xfrm>
              <a:off x="9150351" y="3219451"/>
              <a:ext cx="258763" cy="547688"/>
            </a:xfrm>
            <a:custGeom>
              <a:avLst/>
              <a:gdLst>
                <a:gd name="T0" fmla="*/ 54 w 69"/>
                <a:gd name="T1" fmla="*/ 1 h 146"/>
                <a:gd name="T2" fmla="*/ 54 w 69"/>
                <a:gd name="T3" fmla="*/ 1 h 146"/>
                <a:gd name="T4" fmla="*/ 47 w 69"/>
                <a:gd name="T5" fmla="*/ 0 h 146"/>
                <a:gd name="T6" fmla="*/ 46 w 69"/>
                <a:gd name="T7" fmla="*/ 1 h 146"/>
                <a:gd name="T8" fmla="*/ 53 w 69"/>
                <a:gd name="T9" fmla="*/ 6 h 146"/>
                <a:gd name="T10" fmla="*/ 45 w 69"/>
                <a:gd name="T11" fmla="*/ 9 h 146"/>
                <a:gd name="T12" fmla="*/ 49 w 69"/>
                <a:gd name="T13" fmla="*/ 15 h 146"/>
                <a:gd name="T14" fmla="*/ 39 w 69"/>
                <a:gd name="T15" fmla="*/ 36 h 146"/>
                <a:gd name="T16" fmla="*/ 38 w 69"/>
                <a:gd name="T17" fmla="*/ 7 h 146"/>
                <a:gd name="T18" fmla="*/ 39 w 69"/>
                <a:gd name="T19" fmla="*/ 6 h 146"/>
                <a:gd name="T20" fmla="*/ 37 w 69"/>
                <a:gd name="T21" fmla="*/ 0 h 146"/>
                <a:gd name="T22" fmla="*/ 32 w 69"/>
                <a:gd name="T23" fmla="*/ 0 h 146"/>
                <a:gd name="T24" fmla="*/ 30 w 69"/>
                <a:gd name="T25" fmla="*/ 6 h 146"/>
                <a:gd name="T26" fmla="*/ 31 w 69"/>
                <a:gd name="T27" fmla="*/ 7 h 146"/>
                <a:gd name="T28" fmla="*/ 30 w 69"/>
                <a:gd name="T29" fmla="*/ 36 h 146"/>
                <a:gd name="T30" fmla="*/ 20 w 69"/>
                <a:gd name="T31" fmla="*/ 15 h 146"/>
                <a:gd name="T32" fmla="*/ 24 w 69"/>
                <a:gd name="T33" fmla="*/ 9 h 146"/>
                <a:gd name="T34" fmla="*/ 16 w 69"/>
                <a:gd name="T35" fmla="*/ 6 h 146"/>
                <a:gd name="T36" fmla="*/ 22 w 69"/>
                <a:gd name="T37" fmla="*/ 1 h 146"/>
                <a:gd name="T38" fmla="*/ 22 w 69"/>
                <a:gd name="T39" fmla="*/ 0 h 146"/>
                <a:gd name="T40" fmla="*/ 15 w 69"/>
                <a:gd name="T41" fmla="*/ 1 h 146"/>
                <a:gd name="T42" fmla="*/ 15 w 69"/>
                <a:gd name="T43" fmla="*/ 1 h 146"/>
                <a:gd name="T44" fmla="*/ 7 w 69"/>
                <a:gd name="T45" fmla="*/ 9 h 146"/>
                <a:gd name="T46" fmla="*/ 0 w 69"/>
                <a:gd name="T47" fmla="*/ 76 h 146"/>
                <a:gd name="T48" fmla="*/ 10 w 69"/>
                <a:gd name="T49" fmla="*/ 77 h 146"/>
                <a:gd name="T50" fmla="*/ 10 w 69"/>
                <a:gd name="T51" fmla="*/ 77 h 146"/>
                <a:gd name="T52" fmla="*/ 11 w 69"/>
                <a:gd name="T53" fmla="*/ 77 h 146"/>
                <a:gd name="T54" fmla="*/ 12 w 69"/>
                <a:gd name="T55" fmla="*/ 77 h 146"/>
                <a:gd name="T56" fmla="*/ 14 w 69"/>
                <a:gd name="T57" fmla="*/ 146 h 146"/>
                <a:gd name="T58" fmla="*/ 33 w 69"/>
                <a:gd name="T59" fmla="*/ 146 h 146"/>
                <a:gd name="T60" fmla="*/ 33 w 69"/>
                <a:gd name="T61" fmla="*/ 77 h 146"/>
                <a:gd name="T62" fmla="*/ 35 w 69"/>
                <a:gd name="T63" fmla="*/ 77 h 146"/>
                <a:gd name="T64" fmla="*/ 38 w 69"/>
                <a:gd name="T65" fmla="*/ 146 h 146"/>
                <a:gd name="T66" fmla="*/ 57 w 69"/>
                <a:gd name="T67" fmla="*/ 146 h 146"/>
                <a:gd name="T68" fmla="*/ 57 w 69"/>
                <a:gd name="T69" fmla="*/ 77 h 146"/>
                <a:gd name="T70" fmla="*/ 59 w 69"/>
                <a:gd name="T71" fmla="*/ 77 h 146"/>
                <a:gd name="T72" fmla="*/ 59 w 69"/>
                <a:gd name="T73" fmla="*/ 77 h 146"/>
                <a:gd name="T74" fmla="*/ 59 w 69"/>
                <a:gd name="T75" fmla="*/ 77 h 146"/>
                <a:gd name="T76" fmla="*/ 69 w 69"/>
                <a:gd name="T77" fmla="*/ 76 h 146"/>
                <a:gd name="T78" fmla="*/ 62 w 69"/>
                <a:gd name="T79" fmla="*/ 9 h 146"/>
                <a:gd name="T80" fmla="*/ 54 w 69"/>
                <a:gd name="T81" fmla="*/ 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9" h="146">
                  <a:moveTo>
                    <a:pt x="54" y="1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1" y="1"/>
                    <a:pt x="49" y="1"/>
                    <a:pt x="47" y="0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0" y="1"/>
                    <a:pt x="18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1" y="1"/>
                    <a:pt x="7" y="4"/>
                    <a:pt x="7" y="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" y="77"/>
                    <a:pt x="7" y="77"/>
                    <a:pt x="10" y="77"/>
                  </a:cubicBezTo>
                  <a:cubicBezTo>
                    <a:pt x="10" y="77"/>
                    <a:pt x="10" y="77"/>
                    <a:pt x="10" y="77"/>
                  </a:cubicBezTo>
                  <a:cubicBezTo>
                    <a:pt x="10" y="77"/>
                    <a:pt x="10" y="77"/>
                    <a:pt x="11" y="77"/>
                  </a:cubicBezTo>
                  <a:cubicBezTo>
                    <a:pt x="11" y="77"/>
                    <a:pt x="11" y="77"/>
                    <a:pt x="12" y="77"/>
                  </a:cubicBezTo>
                  <a:cubicBezTo>
                    <a:pt x="14" y="146"/>
                    <a:pt x="14" y="146"/>
                    <a:pt x="14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4" y="126"/>
                    <a:pt x="34" y="91"/>
                    <a:pt x="33" y="77"/>
                  </a:cubicBezTo>
                  <a:cubicBezTo>
                    <a:pt x="34" y="77"/>
                    <a:pt x="35" y="77"/>
                    <a:pt x="35" y="77"/>
                  </a:cubicBezTo>
                  <a:cubicBezTo>
                    <a:pt x="38" y="146"/>
                    <a:pt x="38" y="146"/>
                    <a:pt x="38" y="146"/>
                  </a:cubicBezTo>
                  <a:cubicBezTo>
                    <a:pt x="57" y="146"/>
                    <a:pt x="57" y="146"/>
                    <a:pt x="57" y="146"/>
                  </a:cubicBezTo>
                  <a:cubicBezTo>
                    <a:pt x="58" y="126"/>
                    <a:pt x="57" y="91"/>
                    <a:pt x="57" y="77"/>
                  </a:cubicBezTo>
                  <a:cubicBezTo>
                    <a:pt x="58" y="77"/>
                    <a:pt x="58" y="77"/>
                    <a:pt x="59" y="77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62" y="77"/>
                    <a:pt x="66" y="77"/>
                    <a:pt x="69" y="76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4"/>
                    <a:pt x="58" y="1"/>
                    <a:pt x="5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639931" y="3961896"/>
            <a:ext cx="440361" cy="356397"/>
            <a:chOff x="7286626" y="1281113"/>
            <a:chExt cx="782638" cy="633413"/>
          </a:xfrm>
          <a:solidFill>
            <a:srgbClr val="FEFEFE"/>
          </a:solidFill>
        </p:grpSpPr>
        <p:sp>
          <p:nvSpPr>
            <p:cNvPr id="44" name="Freeform 754"/>
            <p:cNvSpPr>
              <a:spLocks noEditPoints="1"/>
            </p:cNvSpPr>
            <p:nvPr/>
          </p:nvSpPr>
          <p:spPr bwMode="auto">
            <a:xfrm>
              <a:off x="7286626" y="1281113"/>
              <a:ext cx="782638" cy="633413"/>
            </a:xfrm>
            <a:custGeom>
              <a:avLst/>
              <a:gdLst>
                <a:gd name="T0" fmla="*/ 200 w 209"/>
                <a:gd name="T1" fmla="*/ 140 h 169"/>
                <a:gd name="T2" fmla="*/ 159 w 209"/>
                <a:gd name="T3" fmla="*/ 114 h 169"/>
                <a:gd name="T4" fmla="*/ 148 w 209"/>
                <a:gd name="T5" fmla="*/ 112 h 169"/>
                <a:gd name="T6" fmla="*/ 144 w 209"/>
                <a:gd name="T7" fmla="*/ 114 h 169"/>
                <a:gd name="T8" fmla="*/ 137 w 209"/>
                <a:gd name="T9" fmla="*/ 109 h 169"/>
                <a:gd name="T10" fmla="*/ 144 w 209"/>
                <a:gd name="T11" fmla="*/ 60 h 169"/>
                <a:gd name="T12" fmla="*/ 60 w 209"/>
                <a:gd name="T13" fmla="*/ 9 h 169"/>
                <a:gd name="T14" fmla="*/ 9 w 209"/>
                <a:gd name="T15" fmla="*/ 93 h 169"/>
                <a:gd name="T16" fmla="*/ 93 w 209"/>
                <a:gd name="T17" fmla="*/ 144 h 169"/>
                <a:gd name="T18" fmla="*/ 129 w 209"/>
                <a:gd name="T19" fmla="*/ 121 h 169"/>
                <a:gd name="T20" fmla="*/ 136 w 209"/>
                <a:gd name="T21" fmla="*/ 126 h 169"/>
                <a:gd name="T22" fmla="*/ 143 w 209"/>
                <a:gd name="T23" fmla="*/ 139 h 169"/>
                <a:gd name="T24" fmla="*/ 183 w 209"/>
                <a:gd name="T25" fmla="*/ 166 h 169"/>
                <a:gd name="T26" fmla="*/ 195 w 209"/>
                <a:gd name="T27" fmla="*/ 168 h 169"/>
                <a:gd name="T28" fmla="*/ 204 w 209"/>
                <a:gd name="T29" fmla="*/ 161 h 169"/>
                <a:gd name="T30" fmla="*/ 200 w 209"/>
                <a:gd name="T31" fmla="*/ 140 h 169"/>
                <a:gd name="T32" fmla="*/ 90 w 209"/>
                <a:gd name="T33" fmla="*/ 131 h 169"/>
                <a:gd name="T34" fmla="*/ 22 w 209"/>
                <a:gd name="T35" fmla="*/ 90 h 169"/>
                <a:gd name="T36" fmla="*/ 63 w 209"/>
                <a:gd name="T37" fmla="*/ 22 h 169"/>
                <a:gd name="T38" fmla="*/ 131 w 209"/>
                <a:gd name="T39" fmla="*/ 63 h 169"/>
                <a:gd name="T40" fmla="*/ 90 w 209"/>
                <a:gd name="T41" fmla="*/ 131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9" h="169">
                  <a:moveTo>
                    <a:pt x="200" y="140"/>
                  </a:moveTo>
                  <a:cubicBezTo>
                    <a:pt x="159" y="114"/>
                    <a:pt x="159" y="114"/>
                    <a:pt x="159" y="114"/>
                  </a:cubicBezTo>
                  <a:cubicBezTo>
                    <a:pt x="156" y="112"/>
                    <a:pt x="152" y="111"/>
                    <a:pt x="148" y="112"/>
                  </a:cubicBezTo>
                  <a:cubicBezTo>
                    <a:pt x="146" y="113"/>
                    <a:pt x="145" y="113"/>
                    <a:pt x="144" y="114"/>
                  </a:cubicBezTo>
                  <a:cubicBezTo>
                    <a:pt x="137" y="109"/>
                    <a:pt x="137" y="109"/>
                    <a:pt x="137" y="109"/>
                  </a:cubicBezTo>
                  <a:cubicBezTo>
                    <a:pt x="145" y="95"/>
                    <a:pt x="148" y="77"/>
                    <a:pt x="144" y="60"/>
                  </a:cubicBezTo>
                  <a:cubicBezTo>
                    <a:pt x="135" y="23"/>
                    <a:pt x="97" y="0"/>
                    <a:pt x="60" y="9"/>
                  </a:cubicBezTo>
                  <a:cubicBezTo>
                    <a:pt x="23" y="18"/>
                    <a:pt x="0" y="56"/>
                    <a:pt x="9" y="93"/>
                  </a:cubicBezTo>
                  <a:cubicBezTo>
                    <a:pt x="18" y="130"/>
                    <a:pt x="56" y="153"/>
                    <a:pt x="93" y="144"/>
                  </a:cubicBezTo>
                  <a:cubicBezTo>
                    <a:pt x="108" y="140"/>
                    <a:pt x="120" y="132"/>
                    <a:pt x="129" y="121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6" y="131"/>
                    <a:pt x="138" y="136"/>
                    <a:pt x="143" y="139"/>
                  </a:cubicBezTo>
                  <a:cubicBezTo>
                    <a:pt x="183" y="166"/>
                    <a:pt x="183" y="166"/>
                    <a:pt x="183" y="166"/>
                  </a:cubicBezTo>
                  <a:cubicBezTo>
                    <a:pt x="187" y="168"/>
                    <a:pt x="191" y="169"/>
                    <a:pt x="195" y="168"/>
                  </a:cubicBezTo>
                  <a:cubicBezTo>
                    <a:pt x="199" y="167"/>
                    <a:pt x="202" y="165"/>
                    <a:pt x="204" y="161"/>
                  </a:cubicBezTo>
                  <a:cubicBezTo>
                    <a:pt x="209" y="154"/>
                    <a:pt x="207" y="145"/>
                    <a:pt x="200" y="140"/>
                  </a:cubicBezTo>
                  <a:close/>
                  <a:moveTo>
                    <a:pt x="90" y="131"/>
                  </a:moveTo>
                  <a:cubicBezTo>
                    <a:pt x="60" y="139"/>
                    <a:pt x="29" y="120"/>
                    <a:pt x="22" y="90"/>
                  </a:cubicBezTo>
                  <a:cubicBezTo>
                    <a:pt x="14" y="59"/>
                    <a:pt x="33" y="29"/>
                    <a:pt x="63" y="22"/>
                  </a:cubicBezTo>
                  <a:cubicBezTo>
                    <a:pt x="94" y="14"/>
                    <a:pt x="124" y="33"/>
                    <a:pt x="131" y="63"/>
                  </a:cubicBezTo>
                  <a:cubicBezTo>
                    <a:pt x="139" y="93"/>
                    <a:pt x="120" y="124"/>
                    <a:pt x="90" y="1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45" name="Freeform 755"/>
            <p:cNvSpPr>
              <a:spLocks noEditPoints="1"/>
            </p:cNvSpPr>
            <p:nvPr/>
          </p:nvSpPr>
          <p:spPr bwMode="auto">
            <a:xfrm>
              <a:off x="7432676" y="1441451"/>
              <a:ext cx="280988" cy="228600"/>
            </a:xfrm>
            <a:custGeom>
              <a:avLst/>
              <a:gdLst>
                <a:gd name="T0" fmla="*/ 123 w 177"/>
                <a:gd name="T1" fmla="*/ 116 h 144"/>
                <a:gd name="T2" fmla="*/ 54 w 177"/>
                <a:gd name="T3" fmla="*/ 116 h 144"/>
                <a:gd name="T4" fmla="*/ 42 w 177"/>
                <a:gd name="T5" fmla="*/ 144 h 144"/>
                <a:gd name="T6" fmla="*/ 0 w 177"/>
                <a:gd name="T7" fmla="*/ 144 h 144"/>
                <a:gd name="T8" fmla="*/ 64 w 177"/>
                <a:gd name="T9" fmla="*/ 0 h 144"/>
                <a:gd name="T10" fmla="*/ 113 w 177"/>
                <a:gd name="T11" fmla="*/ 0 h 144"/>
                <a:gd name="T12" fmla="*/ 177 w 177"/>
                <a:gd name="T13" fmla="*/ 144 h 144"/>
                <a:gd name="T14" fmla="*/ 134 w 177"/>
                <a:gd name="T15" fmla="*/ 144 h 144"/>
                <a:gd name="T16" fmla="*/ 123 w 177"/>
                <a:gd name="T17" fmla="*/ 116 h 144"/>
                <a:gd name="T18" fmla="*/ 87 w 177"/>
                <a:gd name="T19" fmla="*/ 31 h 144"/>
                <a:gd name="T20" fmla="*/ 66 w 177"/>
                <a:gd name="T21" fmla="*/ 88 h 144"/>
                <a:gd name="T22" fmla="*/ 111 w 177"/>
                <a:gd name="T23" fmla="*/ 88 h 144"/>
                <a:gd name="T24" fmla="*/ 87 w 177"/>
                <a:gd name="T25" fmla="*/ 3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7" h="144">
                  <a:moveTo>
                    <a:pt x="123" y="116"/>
                  </a:moveTo>
                  <a:lnTo>
                    <a:pt x="54" y="116"/>
                  </a:lnTo>
                  <a:lnTo>
                    <a:pt x="42" y="144"/>
                  </a:lnTo>
                  <a:lnTo>
                    <a:pt x="0" y="144"/>
                  </a:lnTo>
                  <a:lnTo>
                    <a:pt x="64" y="0"/>
                  </a:lnTo>
                  <a:lnTo>
                    <a:pt x="113" y="0"/>
                  </a:lnTo>
                  <a:lnTo>
                    <a:pt x="177" y="144"/>
                  </a:lnTo>
                  <a:lnTo>
                    <a:pt x="134" y="144"/>
                  </a:lnTo>
                  <a:lnTo>
                    <a:pt x="123" y="116"/>
                  </a:lnTo>
                  <a:close/>
                  <a:moveTo>
                    <a:pt x="87" y="31"/>
                  </a:moveTo>
                  <a:lnTo>
                    <a:pt x="66" y="88"/>
                  </a:lnTo>
                  <a:lnTo>
                    <a:pt x="111" y="88"/>
                  </a:lnTo>
                  <a:lnTo>
                    <a:pt x="8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656456" y="5463352"/>
            <a:ext cx="407311" cy="398378"/>
            <a:chOff x="8905875" y="4843463"/>
            <a:chExt cx="723900" cy="708025"/>
          </a:xfrm>
          <a:solidFill>
            <a:srgbClr val="FEFEFE"/>
          </a:solidFill>
        </p:grpSpPr>
        <p:sp>
          <p:nvSpPr>
            <p:cNvPr id="47" name="Freeform 797"/>
            <p:cNvSpPr>
              <a:spLocks/>
            </p:cNvSpPr>
            <p:nvPr/>
          </p:nvSpPr>
          <p:spPr bwMode="auto">
            <a:xfrm>
              <a:off x="8905875" y="4843463"/>
              <a:ext cx="723900" cy="465138"/>
            </a:xfrm>
            <a:custGeom>
              <a:avLst/>
              <a:gdLst>
                <a:gd name="T0" fmla="*/ 193 w 193"/>
                <a:gd name="T1" fmla="*/ 84 h 124"/>
                <a:gd name="T2" fmla="*/ 153 w 193"/>
                <a:gd name="T3" fmla="*/ 44 h 124"/>
                <a:gd name="T4" fmla="*/ 141 w 193"/>
                <a:gd name="T5" fmla="*/ 46 h 124"/>
                <a:gd name="T6" fmla="*/ 91 w 193"/>
                <a:gd name="T7" fmla="*/ 0 h 124"/>
                <a:gd name="T8" fmla="*/ 40 w 193"/>
                <a:gd name="T9" fmla="*/ 51 h 124"/>
                <a:gd name="T10" fmla="*/ 41 w 193"/>
                <a:gd name="T11" fmla="*/ 61 h 124"/>
                <a:gd name="T12" fmla="*/ 31 w 193"/>
                <a:gd name="T13" fmla="*/ 61 h 124"/>
                <a:gd name="T14" fmla="*/ 0 w 193"/>
                <a:gd name="T15" fmla="*/ 92 h 124"/>
                <a:gd name="T16" fmla="*/ 31 w 193"/>
                <a:gd name="T17" fmla="*/ 124 h 124"/>
                <a:gd name="T18" fmla="*/ 157 w 193"/>
                <a:gd name="T19" fmla="*/ 124 h 124"/>
                <a:gd name="T20" fmla="*/ 180 w 193"/>
                <a:gd name="T21" fmla="*/ 113 h 124"/>
                <a:gd name="T22" fmla="*/ 193 w 193"/>
                <a:gd name="T23" fmla="*/ 8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3" h="124">
                  <a:moveTo>
                    <a:pt x="193" y="84"/>
                  </a:moveTo>
                  <a:cubicBezTo>
                    <a:pt x="193" y="62"/>
                    <a:pt x="176" y="44"/>
                    <a:pt x="153" y="44"/>
                  </a:cubicBezTo>
                  <a:cubicBezTo>
                    <a:pt x="149" y="44"/>
                    <a:pt x="145" y="44"/>
                    <a:pt x="141" y="46"/>
                  </a:cubicBezTo>
                  <a:cubicBezTo>
                    <a:pt x="139" y="20"/>
                    <a:pt x="117" y="0"/>
                    <a:pt x="91" y="0"/>
                  </a:cubicBezTo>
                  <a:cubicBezTo>
                    <a:pt x="62" y="0"/>
                    <a:pt x="40" y="23"/>
                    <a:pt x="40" y="51"/>
                  </a:cubicBezTo>
                  <a:cubicBezTo>
                    <a:pt x="40" y="54"/>
                    <a:pt x="40" y="57"/>
                    <a:pt x="41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14" y="61"/>
                    <a:pt x="0" y="75"/>
                    <a:pt x="0" y="92"/>
                  </a:cubicBezTo>
                  <a:cubicBezTo>
                    <a:pt x="0" y="109"/>
                    <a:pt x="14" y="124"/>
                    <a:pt x="31" y="124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66" y="124"/>
                    <a:pt x="175" y="120"/>
                    <a:pt x="180" y="113"/>
                  </a:cubicBezTo>
                  <a:cubicBezTo>
                    <a:pt x="188" y="106"/>
                    <a:pt x="193" y="95"/>
                    <a:pt x="19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48" name="Freeform 798"/>
            <p:cNvSpPr>
              <a:spLocks/>
            </p:cNvSpPr>
            <p:nvPr/>
          </p:nvSpPr>
          <p:spPr bwMode="auto">
            <a:xfrm>
              <a:off x="9097963" y="5443538"/>
              <a:ext cx="339725" cy="107950"/>
            </a:xfrm>
            <a:custGeom>
              <a:avLst/>
              <a:gdLst>
                <a:gd name="T0" fmla="*/ 46 w 91"/>
                <a:gd name="T1" fmla="*/ 29 h 29"/>
                <a:gd name="T2" fmla="*/ 0 w 91"/>
                <a:gd name="T3" fmla="*/ 10 h 29"/>
                <a:gd name="T4" fmla="*/ 11 w 91"/>
                <a:gd name="T5" fmla="*/ 0 h 29"/>
                <a:gd name="T6" fmla="*/ 80 w 91"/>
                <a:gd name="T7" fmla="*/ 0 h 29"/>
                <a:gd name="T8" fmla="*/ 91 w 91"/>
                <a:gd name="T9" fmla="*/ 10 h 29"/>
                <a:gd name="T10" fmla="*/ 46 w 91"/>
                <a:gd name="T1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1" h="29">
                  <a:moveTo>
                    <a:pt x="46" y="29"/>
                  </a:moveTo>
                  <a:cubicBezTo>
                    <a:pt x="29" y="29"/>
                    <a:pt x="13" y="23"/>
                    <a:pt x="0" y="1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30" y="19"/>
                    <a:pt x="61" y="19"/>
                    <a:pt x="80" y="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78" y="23"/>
                    <a:pt x="62" y="29"/>
                    <a:pt x="4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49" name="Freeform 799"/>
            <p:cNvSpPr>
              <a:spLocks/>
            </p:cNvSpPr>
            <p:nvPr/>
          </p:nvSpPr>
          <p:spPr bwMode="auto">
            <a:xfrm>
              <a:off x="9175750" y="5364163"/>
              <a:ext cx="184150" cy="79375"/>
            </a:xfrm>
            <a:custGeom>
              <a:avLst/>
              <a:gdLst>
                <a:gd name="T0" fmla="*/ 25 w 49"/>
                <a:gd name="T1" fmla="*/ 21 h 21"/>
                <a:gd name="T2" fmla="*/ 0 w 49"/>
                <a:gd name="T3" fmla="*/ 11 h 21"/>
                <a:gd name="T4" fmla="*/ 10 w 49"/>
                <a:gd name="T5" fmla="*/ 0 h 21"/>
                <a:gd name="T6" fmla="*/ 39 w 49"/>
                <a:gd name="T7" fmla="*/ 0 h 21"/>
                <a:gd name="T8" fmla="*/ 49 w 49"/>
                <a:gd name="T9" fmla="*/ 11 h 21"/>
                <a:gd name="T10" fmla="*/ 25 w 49"/>
                <a:gd name="T11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21">
                  <a:moveTo>
                    <a:pt x="25" y="21"/>
                  </a:moveTo>
                  <a:cubicBezTo>
                    <a:pt x="16" y="21"/>
                    <a:pt x="7" y="17"/>
                    <a:pt x="0" y="1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8"/>
                    <a:pt x="31" y="8"/>
                    <a:pt x="39" y="0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2" y="17"/>
                    <a:pt x="34" y="21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5209160" y="2430537"/>
            <a:ext cx="373368" cy="387660"/>
            <a:chOff x="10518775" y="3081338"/>
            <a:chExt cx="663575" cy="688975"/>
          </a:xfrm>
          <a:solidFill>
            <a:srgbClr val="FEFEFE"/>
          </a:solidFill>
        </p:grpSpPr>
        <p:sp>
          <p:nvSpPr>
            <p:cNvPr id="51" name="Oval 800"/>
            <p:cNvSpPr>
              <a:spLocks noChangeArrowheads="1"/>
            </p:cNvSpPr>
            <p:nvPr/>
          </p:nvSpPr>
          <p:spPr bwMode="auto">
            <a:xfrm>
              <a:off x="10590213" y="3433763"/>
              <a:ext cx="127000" cy="1603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53" name="Freeform 801"/>
            <p:cNvSpPr>
              <a:spLocks/>
            </p:cNvSpPr>
            <p:nvPr/>
          </p:nvSpPr>
          <p:spPr bwMode="auto">
            <a:xfrm>
              <a:off x="10518775" y="3609975"/>
              <a:ext cx="112713" cy="160338"/>
            </a:xfrm>
            <a:custGeom>
              <a:avLst/>
              <a:gdLst>
                <a:gd name="T0" fmla="*/ 19 w 30"/>
                <a:gd name="T1" fmla="*/ 18 h 43"/>
                <a:gd name="T2" fmla="*/ 23 w 30"/>
                <a:gd name="T3" fmla="*/ 11 h 43"/>
                <a:gd name="T4" fmla="*/ 14 w 30"/>
                <a:gd name="T5" fmla="*/ 6 h 43"/>
                <a:gd name="T6" fmla="*/ 22 w 30"/>
                <a:gd name="T7" fmla="*/ 0 h 43"/>
                <a:gd name="T8" fmla="*/ 22 w 30"/>
                <a:gd name="T9" fmla="*/ 0 h 43"/>
                <a:gd name="T10" fmla="*/ 13 w 30"/>
                <a:gd name="T11" fmla="*/ 1 h 43"/>
                <a:gd name="T12" fmla="*/ 12 w 30"/>
                <a:gd name="T13" fmla="*/ 1 h 43"/>
                <a:gd name="T14" fmla="*/ 12 w 30"/>
                <a:gd name="T15" fmla="*/ 1 h 43"/>
                <a:gd name="T16" fmla="*/ 2 w 30"/>
                <a:gd name="T17" fmla="*/ 11 h 43"/>
                <a:gd name="T18" fmla="*/ 0 w 30"/>
                <a:gd name="T19" fmla="*/ 31 h 43"/>
                <a:gd name="T20" fmla="*/ 30 w 30"/>
                <a:gd name="T21" fmla="*/ 43 h 43"/>
                <a:gd name="T22" fmla="*/ 30 w 30"/>
                <a:gd name="T23" fmla="*/ 42 h 43"/>
                <a:gd name="T24" fmla="*/ 19 w 30"/>
                <a:gd name="T25" fmla="*/ 1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43">
                  <a:moveTo>
                    <a:pt x="19" y="18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3" y="1"/>
                    <a:pt x="13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7" y="1"/>
                    <a:pt x="2" y="5"/>
                    <a:pt x="2" y="1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9" y="37"/>
                    <a:pt x="19" y="42"/>
                    <a:pt x="30" y="43"/>
                  </a:cubicBezTo>
                  <a:cubicBezTo>
                    <a:pt x="30" y="42"/>
                    <a:pt x="30" y="42"/>
                    <a:pt x="30" y="42"/>
                  </a:cubicBez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54" name="Freeform 802"/>
            <p:cNvSpPr>
              <a:spLocks/>
            </p:cNvSpPr>
            <p:nvPr/>
          </p:nvSpPr>
          <p:spPr bwMode="auto">
            <a:xfrm>
              <a:off x="10675938" y="3609975"/>
              <a:ext cx="112713" cy="160338"/>
            </a:xfrm>
            <a:custGeom>
              <a:avLst/>
              <a:gdLst>
                <a:gd name="T0" fmla="*/ 29 w 30"/>
                <a:gd name="T1" fmla="*/ 11 h 43"/>
                <a:gd name="T2" fmla="*/ 18 w 30"/>
                <a:gd name="T3" fmla="*/ 1 h 43"/>
                <a:gd name="T4" fmla="*/ 18 w 30"/>
                <a:gd name="T5" fmla="*/ 1 h 43"/>
                <a:gd name="T6" fmla="*/ 17 w 30"/>
                <a:gd name="T7" fmla="*/ 1 h 43"/>
                <a:gd name="T8" fmla="*/ 8 w 30"/>
                <a:gd name="T9" fmla="*/ 0 h 43"/>
                <a:gd name="T10" fmla="*/ 8 w 30"/>
                <a:gd name="T11" fmla="*/ 0 h 43"/>
                <a:gd name="T12" fmla="*/ 16 w 30"/>
                <a:gd name="T13" fmla="*/ 6 h 43"/>
                <a:gd name="T14" fmla="*/ 7 w 30"/>
                <a:gd name="T15" fmla="*/ 11 h 43"/>
                <a:gd name="T16" fmla="*/ 11 w 30"/>
                <a:gd name="T17" fmla="*/ 18 h 43"/>
                <a:gd name="T18" fmla="*/ 0 w 30"/>
                <a:gd name="T19" fmla="*/ 42 h 43"/>
                <a:gd name="T20" fmla="*/ 0 w 30"/>
                <a:gd name="T21" fmla="*/ 43 h 43"/>
                <a:gd name="T22" fmla="*/ 30 w 30"/>
                <a:gd name="T23" fmla="*/ 30 h 43"/>
                <a:gd name="T24" fmla="*/ 29 w 30"/>
                <a:gd name="T25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43">
                  <a:moveTo>
                    <a:pt x="29" y="11"/>
                  </a:moveTo>
                  <a:cubicBezTo>
                    <a:pt x="28" y="5"/>
                    <a:pt x="23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4" y="0"/>
                    <a:pt x="11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1" y="42"/>
                    <a:pt x="22" y="37"/>
                    <a:pt x="30" y="30"/>
                  </a:cubicBezTo>
                  <a:lnTo>
                    <a:pt x="29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55" name="Freeform 803"/>
            <p:cNvSpPr>
              <a:spLocks/>
            </p:cNvSpPr>
            <p:nvPr/>
          </p:nvSpPr>
          <p:spPr bwMode="auto">
            <a:xfrm>
              <a:off x="10631488" y="3602038"/>
              <a:ext cx="44450" cy="168275"/>
            </a:xfrm>
            <a:custGeom>
              <a:avLst/>
              <a:gdLst>
                <a:gd name="T0" fmla="*/ 10 w 12"/>
                <a:gd name="T1" fmla="*/ 10 h 45"/>
                <a:gd name="T2" fmla="*/ 12 w 12"/>
                <a:gd name="T3" fmla="*/ 8 h 45"/>
                <a:gd name="T4" fmla="*/ 9 w 12"/>
                <a:gd name="T5" fmla="*/ 0 h 45"/>
                <a:gd name="T6" fmla="*/ 2 w 12"/>
                <a:gd name="T7" fmla="*/ 0 h 45"/>
                <a:gd name="T8" fmla="*/ 0 w 12"/>
                <a:gd name="T9" fmla="*/ 8 h 45"/>
                <a:gd name="T10" fmla="*/ 2 w 12"/>
                <a:gd name="T11" fmla="*/ 10 h 45"/>
                <a:gd name="T12" fmla="*/ 0 w 12"/>
                <a:gd name="T13" fmla="*/ 44 h 45"/>
                <a:gd name="T14" fmla="*/ 0 w 12"/>
                <a:gd name="T15" fmla="*/ 45 h 45"/>
                <a:gd name="T16" fmla="*/ 6 w 12"/>
                <a:gd name="T17" fmla="*/ 45 h 45"/>
                <a:gd name="T18" fmla="*/ 12 w 12"/>
                <a:gd name="T19" fmla="*/ 45 h 45"/>
                <a:gd name="T20" fmla="*/ 12 w 12"/>
                <a:gd name="T21" fmla="*/ 44 h 45"/>
                <a:gd name="T22" fmla="*/ 10 w 12"/>
                <a:gd name="T23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45">
                  <a:moveTo>
                    <a:pt x="10" y="10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2" y="45"/>
                    <a:pt x="4" y="45"/>
                    <a:pt x="6" y="45"/>
                  </a:cubicBezTo>
                  <a:cubicBezTo>
                    <a:pt x="8" y="45"/>
                    <a:pt x="10" y="45"/>
                    <a:pt x="12" y="45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56" name="Freeform 804"/>
            <p:cNvSpPr>
              <a:spLocks noEditPoints="1"/>
            </p:cNvSpPr>
            <p:nvPr/>
          </p:nvSpPr>
          <p:spPr bwMode="auto">
            <a:xfrm>
              <a:off x="10690225" y="3081338"/>
              <a:ext cx="492125" cy="427038"/>
            </a:xfrm>
            <a:custGeom>
              <a:avLst/>
              <a:gdLst>
                <a:gd name="T0" fmla="*/ 113 w 131"/>
                <a:gd name="T1" fmla="*/ 0 h 114"/>
                <a:gd name="T2" fmla="*/ 18 w 131"/>
                <a:gd name="T3" fmla="*/ 0 h 114"/>
                <a:gd name="T4" fmla="*/ 0 w 131"/>
                <a:gd name="T5" fmla="*/ 18 h 114"/>
                <a:gd name="T6" fmla="*/ 0 w 131"/>
                <a:gd name="T7" fmla="*/ 68 h 114"/>
                <a:gd name="T8" fmla="*/ 18 w 131"/>
                <a:gd name="T9" fmla="*/ 86 h 114"/>
                <a:gd name="T10" fmla="*/ 33 w 131"/>
                <a:gd name="T11" fmla="*/ 86 h 114"/>
                <a:gd name="T12" fmla="*/ 14 w 131"/>
                <a:gd name="T13" fmla="*/ 114 h 114"/>
                <a:gd name="T14" fmla="*/ 69 w 131"/>
                <a:gd name="T15" fmla="*/ 86 h 114"/>
                <a:gd name="T16" fmla="*/ 113 w 131"/>
                <a:gd name="T17" fmla="*/ 86 h 114"/>
                <a:gd name="T18" fmla="*/ 131 w 131"/>
                <a:gd name="T19" fmla="*/ 68 h 114"/>
                <a:gd name="T20" fmla="*/ 131 w 131"/>
                <a:gd name="T21" fmla="*/ 18 h 114"/>
                <a:gd name="T22" fmla="*/ 113 w 131"/>
                <a:gd name="T23" fmla="*/ 0 h 114"/>
                <a:gd name="T24" fmla="*/ 37 w 131"/>
                <a:gd name="T25" fmla="*/ 52 h 114"/>
                <a:gd name="T26" fmla="*/ 29 w 131"/>
                <a:gd name="T27" fmla="*/ 44 h 114"/>
                <a:gd name="T28" fmla="*/ 37 w 131"/>
                <a:gd name="T29" fmla="*/ 36 h 114"/>
                <a:gd name="T30" fmla="*/ 45 w 131"/>
                <a:gd name="T31" fmla="*/ 44 h 114"/>
                <a:gd name="T32" fmla="*/ 37 w 131"/>
                <a:gd name="T33" fmla="*/ 52 h 114"/>
                <a:gd name="T34" fmla="*/ 65 w 131"/>
                <a:gd name="T35" fmla="*/ 52 h 114"/>
                <a:gd name="T36" fmla="*/ 57 w 131"/>
                <a:gd name="T37" fmla="*/ 44 h 114"/>
                <a:gd name="T38" fmla="*/ 65 w 131"/>
                <a:gd name="T39" fmla="*/ 36 h 114"/>
                <a:gd name="T40" fmla="*/ 73 w 131"/>
                <a:gd name="T41" fmla="*/ 44 h 114"/>
                <a:gd name="T42" fmla="*/ 65 w 131"/>
                <a:gd name="T43" fmla="*/ 52 h 114"/>
                <a:gd name="T44" fmla="*/ 93 w 131"/>
                <a:gd name="T45" fmla="*/ 52 h 114"/>
                <a:gd name="T46" fmla="*/ 85 w 131"/>
                <a:gd name="T47" fmla="*/ 44 h 114"/>
                <a:gd name="T48" fmla="*/ 93 w 131"/>
                <a:gd name="T49" fmla="*/ 36 h 114"/>
                <a:gd name="T50" fmla="*/ 101 w 131"/>
                <a:gd name="T51" fmla="*/ 44 h 114"/>
                <a:gd name="T52" fmla="*/ 93 w 131"/>
                <a:gd name="T53" fmla="*/ 5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1" h="114">
                  <a:moveTo>
                    <a:pt x="11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8"/>
                    <a:pt x="8" y="86"/>
                    <a:pt x="18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69" y="86"/>
                    <a:pt x="69" y="86"/>
                    <a:pt x="69" y="86"/>
                  </a:cubicBezTo>
                  <a:cubicBezTo>
                    <a:pt x="113" y="86"/>
                    <a:pt x="113" y="86"/>
                    <a:pt x="113" y="86"/>
                  </a:cubicBezTo>
                  <a:cubicBezTo>
                    <a:pt x="123" y="86"/>
                    <a:pt x="131" y="78"/>
                    <a:pt x="131" y="68"/>
                  </a:cubicBezTo>
                  <a:cubicBezTo>
                    <a:pt x="131" y="18"/>
                    <a:pt x="131" y="18"/>
                    <a:pt x="131" y="18"/>
                  </a:cubicBezTo>
                  <a:cubicBezTo>
                    <a:pt x="131" y="8"/>
                    <a:pt x="123" y="0"/>
                    <a:pt x="113" y="0"/>
                  </a:cubicBezTo>
                  <a:close/>
                  <a:moveTo>
                    <a:pt x="37" y="52"/>
                  </a:moveTo>
                  <a:cubicBezTo>
                    <a:pt x="33" y="52"/>
                    <a:pt x="29" y="48"/>
                    <a:pt x="29" y="44"/>
                  </a:cubicBezTo>
                  <a:cubicBezTo>
                    <a:pt x="29" y="40"/>
                    <a:pt x="33" y="36"/>
                    <a:pt x="37" y="36"/>
                  </a:cubicBezTo>
                  <a:cubicBezTo>
                    <a:pt x="41" y="36"/>
                    <a:pt x="45" y="40"/>
                    <a:pt x="45" y="44"/>
                  </a:cubicBezTo>
                  <a:cubicBezTo>
                    <a:pt x="45" y="48"/>
                    <a:pt x="41" y="52"/>
                    <a:pt x="37" y="52"/>
                  </a:cubicBezTo>
                  <a:close/>
                  <a:moveTo>
                    <a:pt x="65" y="52"/>
                  </a:moveTo>
                  <a:cubicBezTo>
                    <a:pt x="61" y="52"/>
                    <a:pt x="57" y="48"/>
                    <a:pt x="57" y="44"/>
                  </a:cubicBezTo>
                  <a:cubicBezTo>
                    <a:pt x="57" y="40"/>
                    <a:pt x="61" y="36"/>
                    <a:pt x="65" y="36"/>
                  </a:cubicBezTo>
                  <a:cubicBezTo>
                    <a:pt x="69" y="36"/>
                    <a:pt x="73" y="40"/>
                    <a:pt x="73" y="44"/>
                  </a:cubicBezTo>
                  <a:cubicBezTo>
                    <a:pt x="73" y="48"/>
                    <a:pt x="69" y="52"/>
                    <a:pt x="65" y="52"/>
                  </a:cubicBezTo>
                  <a:close/>
                  <a:moveTo>
                    <a:pt x="93" y="52"/>
                  </a:moveTo>
                  <a:cubicBezTo>
                    <a:pt x="89" y="52"/>
                    <a:pt x="85" y="48"/>
                    <a:pt x="85" y="44"/>
                  </a:cubicBezTo>
                  <a:cubicBezTo>
                    <a:pt x="85" y="40"/>
                    <a:pt x="89" y="36"/>
                    <a:pt x="93" y="36"/>
                  </a:cubicBezTo>
                  <a:cubicBezTo>
                    <a:pt x="97" y="36"/>
                    <a:pt x="101" y="40"/>
                    <a:pt x="101" y="44"/>
                  </a:cubicBezTo>
                  <a:cubicBezTo>
                    <a:pt x="101" y="48"/>
                    <a:pt x="97" y="52"/>
                    <a:pt x="93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57" name="Oval 805"/>
            <p:cNvSpPr>
              <a:spLocks noChangeArrowheads="1"/>
            </p:cNvSpPr>
            <p:nvPr/>
          </p:nvSpPr>
          <p:spPr bwMode="auto">
            <a:xfrm>
              <a:off x="10871200" y="3478213"/>
              <a:ext cx="85725" cy="1079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58" name="Freeform 806"/>
            <p:cNvSpPr>
              <a:spLocks/>
            </p:cNvSpPr>
            <p:nvPr/>
          </p:nvSpPr>
          <p:spPr bwMode="auto">
            <a:xfrm>
              <a:off x="10825163" y="3594100"/>
              <a:ext cx="176213" cy="90488"/>
            </a:xfrm>
            <a:custGeom>
              <a:avLst/>
              <a:gdLst>
                <a:gd name="T0" fmla="*/ 23 w 47"/>
                <a:gd name="T1" fmla="*/ 24 h 24"/>
                <a:gd name="T2" fmla="*/ 47 w 47"/>
                <a:gd name="T3" fmla="*/ 18 h 24"/>
                <a:gd name="T4" fmla="*/ 46 w 47"/>
                <a:gd name="T5" fmla="*/ 8 h 24"/>
                <a:gd name="T6" fmla="*/ 40 w 47"/>
                <a:gd name="T7" fmla="*/ 1 h 24"/>
                <a:gd name="T8" fmla="*/ 39 w 47"/>
                <a:gd name="T9" fmla="*/ 1 h 24"/>
                <a:gd name="T10" fmla="*/ 38 w 47"/>
                <a:gd name="T11" fmla="*/ 1 h 24"/>
                <a:gd name="T12" fmla="*/ 8 w 47"/>
                <a:gd name="T13" fmla="*/ 1 h 24"/>
                <a:gd name="T14" fmla="*/ 7 w 47"/>
                <a:gd name="T15" fmla="*/ 1 h 24"/>
                <a:gd name="T16" fmla="*/ 7 w 47"/>
                <a:gd name="T17" fmla="*/ 1 h 24"/>
                <a:gd name="T18" fmla="*/ 0 w 47"/>
                <a:gd name="T19" fmla="*/ 8 h 24"/>
                <a:gd name="T20" fmla="*/ 0 w 47"/>
                <a:gd name="T21" fmla="*/ 18 h 24"/>
                <a:gd name="T22" fmla="*/ 23 w 47"/>
                <a:gd name="T2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4">
                  <a:moveTo>
                    <a:pt x="23" y="24"/>
                  </a:moveTo>
                  <a:cubicBezTo>
                    <a:pt x="32" y="24"/>
                    <a:pt x="40" y="21"/>
                    <a:pt x="47" y="1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4"/>
                    <a:pt x="43" y="1"/>
                    <a:pt x="40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39" y="1"/>
                    <a:pt x="39" y="1"/>
                    <a:pt x="38" y="1"/>
                  </a:cubicBezTo>
                  <a:cubicBezTo>
                    <a:pt x="28" y="0"/>
                    <a:pt x="18" y="0"/>
                    <a:pt x="8" y="1"/>
                  </a:cubicBezTo>
                  <a:cubicBezTo>
                    <a:pt x="8" y="1"/>
                    <a:pt x="8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4" y="1"/>
                    <a:pt x="1" y="4"/>
                    <a:pt x="0" y="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7" y="21"/>
                    <a:pt x="15" y="24"/>
                    <a:pt x="2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181917" y="5453973"/>
            <a:ext cx="427855" cy="417136"/>
            <a:chOff x="5753100" y="4821238"/>
            <a:chExt cx="760413" cy="741362"/>
          </a:xfrm>
          <a:solidFill>
            <a:srgbClr val="FEFEFE"/>
          </a:solidFill>
        </p:grpSpPr>
        <p:sp>
          <p:nvSpPr>
            <p:cNvPr id="60" name="Freeform 915"/>
            <p:cNvSpPr>
              <a:spLocks/>
            </p:cNvSpPr>
            <p:nvPr/>
          </p:nvSpPr>
          <p:spPr bwMode="auto">
            <a:xfrm>
              <a:off x="6064250" y="4821238"/>
              <a:ext cx="104775" cy="123825"/>
            </a:xfrm>
            <a:custGeom>
              <a:avLst/>
              <a:gdLst>
                <a:gd name="T0" fmla="*/ 11 w 28"/>
                <a:gd name="T1" fmla="*/ 32 h 33"/>
                <a:gd name="T2" fmla="*/ 26 w 28"/>
                <a:gd name="T3" fmla="*/ 19 h 33"/>
                <a:gd name="T4" fmla="*/ 17 w 28"/>
                <a:gd name="T5" fmla="*/ 1 h 33"/>
                <a:gd name="T6" fmla="*/ 1 w 28"/>
                <a:gd name="T7" fmla="*/ 14 h 33"/>
                <a:gd name="T8" fmla="*/ 11 w 28"/>
                <a:gd name="T9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3">
                  <a:moveTo>
                    <a:pt x="11" y="32"/>
                  </a:moveTo>
                  <a:cubicBezTo>
                    <a:pt x="18" y="33"/>
                    <a:pt x="24" y="27"/>
                    <a:pt x="26" y="19"/>
                  </a:cubicBezTo>
                  <a:cubicBezTo>
                    <a:pt x="28" y="10"/>
                    <a:pt x="24" y="2"/>
                    <a:pt x="17" y="1"/>
                  </a:cubicBezTo>
                  <a:cubicBezTo>
                    <a:pt x="10" y="0"/>
                    <a:pt x="3" y="6"/>
                    <a:pt x="1" y="14"/>
                  </a:cubicBezTo>
                  <a:cubicBezTo>
                    <a:pt x="0" y="22"/>
                    <a:pt x="4" y="30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61" name="Freeform 916"/>
            <p:cNvSpPr>
              <a:spLocks/>
            </p:cNvSpPr>
            <p:nvPr/>
          </p:nvSpPr>
          <p:spPr bwMode="auto">
            <a:xfrm>
              <a:off x="5838825" y="4929188"/>
              <a:ext cx="471488" cy="492125"/>
            </a:xfrm>
            <a:custGeom>
              <a:avLst/>
              <a:gdLst>
                <a:gd name="T0" fmla="*/ 27 w 126"/>
                <a:gd name="T1" fmla="*/ 32 h 131"/>
                <a:gd name="T2" fmla="*/ 40 w 126"/>
                <a:gd name="T3" fmla="*/ 22 h 131"/>
                <a:gd name="T4" fmla="*/ 26 w 126"/>
                <a:gd name="T5" fmla="*/ 62 h 131"/>
                <a:gd name="T6" fmla="*/ 26 w 126"/>
                <a:gd name="T7" fmla="*/ 62 h 131"/>
                <a:gd name="T8" fmla="*/ 36 w 126"/>
                <a:gd name="T9" fmla="*/ 66 h 131"/>
                <a:gd name="T10" fmla="*/ 31 w 126"/>
                <a:gd name="T11" fmla="*/ 91 h 131"/>
                <a:gd name="T12" fmla="*/ 17 w 126"/>
                <a:gd name="T13" fmla="*/ 123 h 131"/>
                <a:gd name="T14" fmla="*/ 32 w 126"/>
                <a:gd name="T15" fmla="*/ 131 h 131"/>
                <a:gd name="T16" fmla="*/ 51 w 126"/>
                <a:gd name="T17" fmla="*/ 88 h 131"/>
                <a:gd name="T18" fmla="*/ 54 w 126"/>
                <a:gd name="T19" fmla="*/ 74 h 131"/>
                <a:gd name="T20" fmla="*/ 75 w 126"/>
                <a:gd name="T21" fmla="*/ 75 h 131"/>
                <a:gd name="T22" fmla="*/ 73 w 126"/>
                <a:gd name="T23" fmla="*/ 79 h 131"/>
                <a:gd name="T24" fmla="*/ 70 w 126"/>
                <a:gd name="T25" fmla="*/ 96 h 131"/>
                <a:gd name="T26" fmla="*/ 86 w 126"/>
                <a:gd name="T27" fmla="*/ 100 h 131"/>
                <a:gd name="T28" fmla="*/ 92 w 126"/>
                <a:gd name="T29" fmla="*/ 80 h 131"/>
                <a:gd name="T30" fmla="*/ 95 w 126"/>
                <a:gd name="T31" fmla="*/ 69 h 131"/>
                <a:gd name="T32" fmla="*/ 86 w 126"/>
                <a:gd name="T33" fmla="*/ 57 h 131"/>
                <a:gd name="T34" fmla="*/ 86 w 126"/>
                <a:gd name="T35" fmla="*/ 57 h 131"/>
                <a:gd name="T36" fmla="*/ 85 w 126"/>
                <a:gd name="T37" fmla="*/ 57 h 131"/>
                <a:gd name="T38" fmla="*/ 84 w 126"/>
                <a:gd name="T39" fmla="*/ 57 h 131"/>
                <a:gd name="T40" fmla="*/ 81 w 126"/>
                <a:gd name="T41" fmla="*/ 56 h 131"/>
                <a:gd name="T42" fmla="*/ 76 w 126"/>
                <a:gd name="T43" fmla="*/ 56 h 131"/>
                <a:gd name="T44" fmla="*/ 66 w 126"/>
                <a:gd name="T45" fmla="*/ 55 h 131"/>
                <a:gd name="T46" fmla="*/ 74 w 126"/>
                <a:gd name="T47" fmla="*/ 27 h 131"/>
                <a:gd name="T48" fmla="*/ 78 w 126"/>
                <a:gd name="T49" fmla="*/ 33 h 131"/>
                <a:gd name="T50" fmla="*/ 83 w 126"/>
                <a:gd name="T51" fmla="*/ 39 h 131"/>
                <a:gd name="T52" fmla="*/ 84 w 126"/>
                <a:gd name="T53" fmla="*/ 40 h 131"/>
                <a:gd name="T54" fmla="*/ 91 w 126"/>
                <a:gd name="T55" fmla="*/ 45 h 131"/>
                <a:gd name="T56" fmla="*/ 91 w 126"/>
                <a:gd name="T57" fmla="*/ 45 h 131"/>
                <a:gd name="T58" fmla="*/ 91 w 126"/>
                <a:gd name="T59" fmla="*/ 45 h 131"/>
                <a:gd name="T60" fmla="*/ 92 w 126"/>
                <a:gd name="T61" fmla="*/ 45 h 131"/>
                <a:gd name="T62" fmla="*/ 95 w 126"/>
                <a:gd name="T63" fmla="*/ 45 h 131"/>
                <a:gd name="T64" fmla="*/ 126 w 126"/>
                <a:gd name="T65" fmla="*/ 45 h 131"/>
                <a:gd name="T66" fmla="*/ 126 w 126"/>
                <a:gd name="T67" fmla="*/ 28 h 131"/>
                <a:gd name="T68" fmla="*/ 95 w 126"/>
                <a:gd name="T69" fmla="*/ 29 h 131"/>
                <a:gd name="T70" fmla="*/ 94 w 126"/>
                <a:gd name="T71" fmla="*/ 29 h 131"/>
                <a:gd name="T72" fmla="*/ 91 w 126"/>
                <a:gd name="T73" fmla="*/ 24 h 131"/>
                <a:gd name="T74" fmla="*/ 81 w 126"/>
                <a:gd name="T75" fmla="*/ 12 h 131"/>
                <a:gd name="T76" fmla="*/ 75 w 126"/>
                <a:gd name="T77" fmla="*/ 9 h 131"/>
                <a:gd name="T78" fmla="*/ 74 w 126"/>
                <a:gd name="T79" fmla="*/ 8 h 131"/>
                <a:gd name="T80" fmla="*/ 76 w 126"/>
                <a:gd name="T81" fmla="*/ 14 h 131"/>
                <a:gd name="T82" fmla="*/ 71 w 126"/>
                <a:gd name="T83" fmla="*/ 16 h 131"/>
                <a:gd name="T84" fmla="*/ 71 w 126"/>
                <a:gd name="T85" fmla="*/ 21 h 131"/>
                <a:gd name="T86" fmla="*/ 61 w 126"/>
                <a:gd name="T87" fmla="*/ 37 h 131"/>
                <a:gd name="T88" fmla="*/ 68 w 126"/>
                <a:gd name="T89" fmla="*/ 12 h 131"/>
                <a:gd name="T90" fmla="*/ 69 w 126"/>
                <a:gd name="T91" fmla="*/ 11 h 131"/>
                <a:gd name="T92" fmla="*/ 70 w 126"/>
                <a:gd name="T93" fmla="*/ 6 h 131"/>
                <a:gd name="T94" fmla="*/ 68 w 126"/>
                <a:gd name="T95" fmla="*/ 5 h 131"/>
                <a:gd name="T96" fmla="*/ 65 w 126"/>
                <a:gd name="T97" fmla="*/ 10 h 131"/>
                <a:gd name="T98" fmla="*/ 65 w 126"/>
                <a:gd name="T99" fmla="*/ 11 h 131"/>
                <a:gd name="T100" fmla="*/ 57 w 126"/>
                <a:gd name="T101" fmla="*/ 35 h 131"/>
                <a:gd name="T102" fmla="*/ 58 w 126"/>
                <a:gd name="T103" fmla="*/ 17 h 131"/>
                <a:gd name="T104" fmla="*/ 61 w 126"/>
                <a:gd name="T105" fmla="*/ 12 h 131"/>
                <a:gd name="T106" fmla="*/ 59 w 126"/>
                <a:gd name="T107" fmla="*/ 8 h 131"/>
                <a:gd name="T108" fmla="*/ 63 w 126"/>
                <a:gd name="T109" fmla="*/ 4 h 131"/>
                <a:gd name="T110" fmla="*/ 53 w 126"/>
                <a:gd name="T111" fmla="*/ 1 h 131"/>
                <a:gd name="T112" fmla="*/ 44 w 126"/>
                <a:gd name="T113" fmla="*/ 1 h 131"/>
                <a:gd name="T114" fmla="*/ 18 w 126"/>
                <a:gd name="T115" fmla="*/ 19 h 131"/>
                <a:gd name="T116" fmla="*/ 0 w 126"/>
                <a:gd name="T117" fmla="*/ 49 h 131"/>
                <a:gd name="T118" fmla="*/ 15 w 126"/>
                <a:gd name="T119" fmla="*/ 57 h 131"/>
                <a:gd name="T120" fmla="*/ 27 w 126"/>
                <a:gd name="T121" fmla="*/ 3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" h="131">
                  <a:moveTo>
                    <a:pt x="27" y="32"/>
                  </a:moveTo>
                  <a:cubicBezTo>
                    <a:pt x="40" y="22"/>
                    <a:pt x="40" y="22"/>
                    <a:pt x="40" y="22"/>
                  </a:cubicBezTo>
                  <a:cubicBezTo>
                    <a:pt x="35" y="36"/>
                    <a:pt x="30" y="49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9" y="64"/>
                    <a:pt x="33" y="65"/>
                    <a:pt x="36" y="66"/>
                  </a:cubicBezTo>
                  <a:cubicBezTo>
                    <a:pt x="35" y="75"/>
                    <a:pt x="33" y="85"/>
                    <a:pt x="31" y="91"/>
                  </a:cubicBezTo>
                  <a:cubicBezTo>
                    <a:pt x="17" y="123"/>
                    <a:pt x="17" y="123"/>
                    <a:pt x="17" y="123"/>
                  </a:cubicBezTo>
                  <a:cubicBezTo>
                    <a:pt x="32" y="131"/>
                    <a:pt x="32" y="131"/>
                    <a:pt x="32" y="131"/>
                  </a:cubicBezTo>
                  <a:cubicBezTo>
                    <a:pt x="37" y="119"/>
                    <a:pt x="46" y="107"/>
                    <a:pt x="51" y="88"/>
                  </a:cubicBezTo>
                  <a:cubicBezTo>
                    <a:pt x="52" y="83"/>
                    <a:pt x="53" y="78"/>
                    <a:pt x="54" y="74"/>
                  </a:cubicBezTo>
                  <a:cubicBezTo>
                    <a:pt x="75" y="75"/>
                    <a:pt x="75" y="75"/>
                    <a:pt x="75" y="75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0" y="96"/>
                    <a:pt x="70" y="96"/>
                    <a:pt x="70" y="96"/>
                  </a:cubicBezTo>
                  <a:cubicBezTo>
                    <a:pt x="86" y="100"/>
                    <a:pt x="86" y="100"/>
                    <a:pt x="86" y="100"/>
                  </a:cubicBezTo>
                  <a:cubicBezTo>
                    <a:pt x="88" y="95"/>
                    <a:pt x="90" y="88"/>
                    <a:pt x="92" y="80"/>
                  </a:cubicBezTo>
                  <a:cubicBezTo>
                    <a:pt x="95" y="69"/>
                    <a:pt x="95" y="69"/>
                    <a:pt x="95" y="69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5" y="57"/>
                    <a:pt x="85" y="57"/>
                    <a:pt x="85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6" y="56"/>
                    <a:pt x="76" y="56"/>
                    <a:pt x="76" y="56"/>
                  </a:cubicBezTo>
                  <a:cubicBezTo>
                    <a:pt x="72" y="56"/>
                    <a:pt x="69" y="56"/>
                    <a:pt x="66" y="55"/>
                  </a:cubicBezTo>
                  <a:cubicBezTo>
                    <a:pt x="69" y="46"/>
                    <a:pt x="72" y="36"/>
                    <a:pt x="74" y="27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5" y="45"/>
                    <a:pt x="95" y="45"/>
                    <a:pt x="95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39"/>
                    <a:pt x="126" y="34"/>
                    <a:pt x="126" y="28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0" y="10"/>
                    <a:pt x="78" y="9"/>
                    <a:pt x="75" y="9"/>
                  </a:cubicBezTo>
                  <a:cubicBezTo>
                    <a:pt x="75" y="8"/>
                    <a:pt x="75" y="8"/>
                    <a:pt x="74" y="8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21"/>
                    <a:pt x="71" y="21"/>
                    <a:pt x="71" y="21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8" y="12"/>
                    <a:pt x="68" y="12"/>
                    <a:pt x="68" y="12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59" y="8"/>
                    <a:pt x="59" y="8"/>
                    <a:pt x="59" y="8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0" y="3"/>
                    <a:pt x="56" y="2"/>
                    <a:pt x="53" y="1"/>
                  </a:cubicBezTo>
                  <a:cubicBezTo>
                    <a:pt x="48" y="0"/>
                    <a:pt x="47" y="0"/>
                    <a:pt x="44" y="1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7" y="34"/>
                    <a:pt x="6" y="39"/>
                    <a:pt x="0" y="49"/>
                  </a:cubicBezTo>
                  <a:cubicBezTo>
                    <a:pt x="5" y="52"/>
                    <a:pt x="10" y="55"/>
                    <a:pt x="15" y="57"/>
                  </a:cubicBezTo>
                  <a:cubicBezTo>
                    <a:pt x="19" y="49"/>
                    <a:pt x="27" y="35"/>
                    <a:pt x="2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62" name="Freeform 917"/>
            <p:cNvSpPr>
              <a:spLocks noEditPoints="1"/>
            </p:cNvSpPr>
            <p:nvPr/>
          </p:nvSpPr>
          <p:spPr bwMode="auto">
            <a:xfrm>
              <a:off x="5753100" y="5135563"/>
              <a:ext cx="168275" cy="153988"/>
            </a:xfrm>
            <a:custGeom>
              <a:avLst/>
              <a:gdLst>
                <a:gd name="T0" fmla="*/ 5 w 45"/>
                <a:gd name="T1" fmla="*/ 33 h 41"/>
                <a:gd name="T2" fmla="*/ 7 w 45"/>
                <a:gd name="T3" fmla="*/ 32 h 41"/>
                <a:gd name="T4" fmla="*/ 7 w 45"/>
                <a:gd name="T5" fmla="*/ 32 h 41"/>
                <a:gd name="T6" fmla="*/ 29 w 45"/>
                <a:gd name="T7" fmla="*/ 39 h 41"/>
                <a:gd name="T8" fmla="*/ 29 w 45"/>
                <a:gd name="T9" fmla="*/ 39 h 41"/>
                <a:gd name="T10" fmla="*/ 30 w 45"/>
                <a:gd name="T11" fmla="*/ 41 h 41"/>
                <a:gd name="T12" fmla="*/ 32 w 45"/>
                <a:gd name="T13" fmla="*/ 41 h 41"/>
                <a:gd name="T14" fmla="*/ 33 w 45"/>
                <a:gd name="T15" fmla="*/ 40 h 41"/>
                <a:gd name="T16" fmla="*/ 33 w 45"/>
                <a:gd name="T17" fmla="*/ 40 h 41"/>
                <a:gd name="T18" fmla="*/ 38 w 45"/>
                <a:gd name="T19" fmla="*/ 37 h 41"/>
                <a:gd name="T20" fmla="*/ 44 w 45"/>
                <a:gd name="T21" fmla="*/ 18 h 41"/>
                <a:gd name="T22" fmla="*/ 41 w 45"/>
                <a:gd name="T23" fmla="*/ 13 h 41"/>
                <a:gd name="T24" fmla="*/ 36 w 45"/>
                <a:gd name="T25" fmla="*/ 11 h 41"/>
                <a:gd name="T26" fmla="*/ 36 w 45"/>
                <a:gd name="T27" fmla="*/ 11 h 41"/>
                <a:gd name="T28" fmla="*/ 32 w 45"/>
                <a:gd name="T29" fmla="*/ 4 h 41"/>
                <a:gd name="T30" fmla="*/ 25 w 45"/>
                <a:gd name="T31" fmla="*/ 1 h 41"/>
                <a:gd name="T32" fmla="*/ 17 w 45"/>
                <a:gd name="T33" fmla="*/ 5 h 41"/>
                <a:gd name="T34" fmla="*/ 17 w 45"/>
                <a:gd name="T35" fmla="*/ 6 h 41"/>
                <a:gd name="T36" fmla="*/ 12 w 45"/>
                <a:gd name="T37" fmla="*/ 4 h 41"/>
                <a:gd name="T38" fmla="*/ 7 w 45"/>
                <a:gd name="T39" fmla="*/ 7 h 41"/>
                <a:gd name="T40" fmla="*/ 1 w 45"/>
                <a:gd name="T41" fmla="*/ 25 h 41"/>
                <a:gd name="T42" fmla="*/ 3 w 45"/>
                <a:gd name="T43" fmla="*/ 30 h 41"/>
                <a:gd name="T44" fmla="*/ 3 w 45"/>
                <a:gd name="T45" fmla="*/ 31 h 41"/>
                <a:gd name="T46" fmla="*/ 3 w 45"/>
                <a:gd name="T47" fmla="*/ 32 h 41"/>
                <a:gd name="T48" fmla="*/ 5 w 45"/>
                <a:gd name="T49" fmla="*/ 33 h 41"/>
                <a:gd name="T50" fmla="*/ 20 w 45"/>
                <a:gd name="T51" fmla="*/ 6 h 41"/>
                <a:gd name="T52" fmla="*/ 24 w 45"/>
                <a:gd name="T53" fmla="*/ 4 h 41"/>
                <a:gd name="T54" fmla="*/ 31 w 45"/>
                <a:gd name="T55" fmla="*/ 7 h 41"/>
                <a:gd name="T56" fmla="*/ 33 w 45"/>
                <a:gd name="T57" fmla="*/ 10 h 41"/>
                <a:gd name="T58" fmla="*/ 33 w 45"/>
                <a:gd name="T59" fmla="*/ 10 h 41"/>
                <a:gd name="T60" fmla="*/ 20 w 45"/>
                <a:gd name="T61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" h="41">
                  <a:moveTo>
                    <a:pt x="5" y="33"/>
                  </a:moveTo>
                  <a:cubicBezTo>
                    <a:pt x="6" y="33"/>
                    <a:pt x="7" y="33"/>
                    <a:pt x="7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40"/>
                    <a:pt x="29" y="40"/>
                    <a:pt x="30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3" y="41"/>
                    <a:pt x="33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5" y="40"/>
                    <a:pt x="37" y="39"/>
                    <a:pt x="38" y="37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5" y="16"/>
                    <a:pt x="43" y="14"/>
                    <a:pt x="41" y="13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8"/>
                    <a:pt x="35" y="4"/>
                    <a:pt x="32" y="4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2" y="0"/>
                    <a:pt x="18" y="2"/>
                    <a:pt x="17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3"/>
                    <a:pt x="7" y="4"/>
                    <a:pt x="7" y="7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7"/>
                    <a:pt x="1" y="30"/>
                    <a:pt x="3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2" y="31"/>
                    <a:pt x="3" y="32"/>
                    <a:pt x="3" y="32"/>
                  </a:cubicBezTo>
                  <a:lnTo>
                    <a:pt x="5" y="33"/>
                  </a:lnTo>
                  <a:close/>
                  <a:moveTo>
                    <a:pt x="20" y="6"/>
                  </a:moveTo>
                  <a:cubicBezTo>
                    <a:pt x="21" y="4"/>
                    <a:pt x="22" y="4"/>
                    <a:pt x="24" y="4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3" y="7"/>
                    <a:pt x="33" y="8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20" y="6"/>
                    <a:pt x="20" y="6"/>
                    <a:pt x="2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63" name="Freeform 918"/>
            <p:cNvSpPr>
              <a:spLocks/>
            </p:cNvSpPr>
            <p:nvPr/>
          </p:nvSpPr>
          <p:spPr bwMode="auto">
            <a:xfrm>
              <a:off x="5764213" y="5105400"/>
              <a:ext cx="749300" cy="457200"/>
            </a:xfrm>
            <a:custGeom>
              <a:avLst/>
              <a:gdLst>
                <a:gd name="T0" fmla="*/ 472 w 472"/>
                <a:gd name="T1" fmla="*/ 0 h 288"/>
                <a:gd name="T2" fmla="*/ 389 w 472"/>
                <a:gd name="T3" fmla="*/ 33 h 288"/>
                <a:gd name="T4" fmla="*/ 406 w 472"/>
                <a:gd name="T5" fmla="*/ 45 h 288"/>
                <a:gd name="T6" fmla="*/ 302 w 472"/>
                <a:gd name="T7" fmla="*/ 156 h 288"/>
                <a:gd name="T8" fmla="*/ 210 w 472"/>
                <a:gd name="T9" fmla="*/ 147 h 288"/>
                <a:gd name="T10" fmla="*/ 137 w 472"/>
                <a:gd name="T11" fmla="*/ 222 h 288"/>
                <a:gd name="T12" fmla="*/ 61 w 472"/>
                <a:gd name="T13" fmla="*/ 184 h 288"/>
                <a:gd name="T14" fmla="*/ 0 w 472"/>
                <a:gd name="T15" fmla="*/ 262 h 288"/>
                <a:gd name="T16" fmla="*/ 33 w 472"/>
                <a:gd name="T17" fmla="*/ 288 h 288"/>
                <a:gd name="T18" fmla="*/ 73 w 472"/>
                <a:gd name="T19" fmla="*/ 239 h 288"/>
                <a:gd name="T20" fmla="*/ 146 w 472"/>
                <a:gd name="T21" fmla="*/ 274 h 288"/>
                <a:gd name="T22" fmla="*/ 226 w 472"/>
                <a:gd name="T23" fmla="*/ 191 h 288"/>
                <a:gd name="T24" fmla="*/ 318 w 472"/>
                <a:gd name="T25" fmla="*/ 201 h 288"/>
                <a:gd name="T26" fmla="*/ 441 w 472"/>
                <a:gd name="T27" fmla="*/ 71 h 288"/>
                <a:gd name="T28" fmla="*/ 465 w 472"/>
                <a:gd name="T29" fmla="*/ 88 h 288"/>
                <a:gd name="T30" fmla="*/ 472 w 472"/>
                <a:gd name="T31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2" h="288">
                  <a:moveTo>
                    <a:pt x="472" y="0"/>
                  </a:moveTo>
                  <a:lnTo>
                    <a:pt x="389" y="33"/>
                  </a:lnTo>
                  <a:lnTo>
                    <a:pt x="406" y="45"/>
                  </a:lnTo>
                  <a:lnTo>
                    <a:pt x="302" y="156"/>
                  </a:lnTo>
                  <a:lnTo>
                    <a:pt x="210" y="147"/>
                  </a:lnTo>
                  <a:lnTo>
                    <a:pt x="137" y="222"/>
                  </a:lnTo>
                  <a:lnTo>
                    <a:pt x="61" y="184"/>
                  </a:lnTo>
                  <a:lnTo>
                    <a:pt x="0" y="262"/>
                  </a:lnTo>
                  <a:lnTo>
                    <a:pt x="33" y="288"/>
                  </a:lnTo>
                  <a:lnTo>
                    <a:pt x="73" y="239"/>
                  </a:lnTo>
                  <a:lnTo>
                    <a:pt x="146" y="274"/>
                  </a:lnTo>
                  <a:lnTo>
                    <a:pt x="226" y="191"/>
                  </a:lnTo>
                  <a:lnTo>
                    <a:pt x="318" y="201"/>
                  </a:lnTo>
                  <a:lnTo>
                    <a:pt x="441" y="71"/>
                  </a:lnTo>
                  <a:lnTo>
                    <a:pt x="465" y="88"/>
                  </a:lnTo>
                  <a:lnTo>
                    <a:pt x="47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</p:grpSp>
      <p:sp>
        <p:nvSpPr>
          <p:cNvPr id="64" name="Freeform 954"/>
          <p:cNvSpPr>
            <a:spLocks noEditPoints="1"/>
          </p:cNvSpPr>
          <p:nvPr/>
        </p:nvSpPr>
        <p:spPr bwMode="auto">
          <a:xfrm>
            <a:off x="6707742" y="2406166"/>
            <a:ext cx="389147" cy="436402"/>
          </a:xfrm>
          <a:custGeom>
            <a:avLst/>
            <a:gdLst>
              <a:gd name="T0" fmla="*/ 141 w 697"/>
              <a:gd name="T1" fmla="*/ 217 h 782"/>
              <a:gd name="T2" fmla="*/ 141 w 697"/>
              <a:gd name="T3" fmla="*/ 314 h 782"/>
              <a:gd name="T4" fmla="*/ 121 w 697"/>
              <a:gd name="T5" fmla="*/ 288 h 782"/>
              <a:gd name="T6" fmla="*/ 138 w 697"/>
              <a:gd name="T7" fmla="*/ 282 h 782"/>
              <a:gd name="T8" fmla="*/ 137 w 697"/>
              <a:gd name="T9" fmla="*/ 269 h 782"/>
              <a:gd name="T10" fmla="*/ 136 w 697"/>
              <a:gd name="T11" fmla="*/ 238 h 782"/>
              <a:gd name="T12" fmla="*/ 145 w 697"/>
              <a:gd name="T13" fmla="*/ 230 h 782"/>
              <a:gd name="T14" fmla="*/ 157 w 697"/>
              <a:gd name="T15" fmla="*/ 241 h 782"/>
              <a:gd name="T16" fmla="*/ 142 w 697"/>
              <a:gd name="T17" fmla="*/ 247 h 782"/>
              <a:gd name="T18" fmla="*/ 145 w 697"/>
              <a:gd name="T19" fmla="*/ 259 h 782"/>
              <a:gd name="T20" fmla="*/ 144 w 697"/>
              <a:gd name="T21" fmla="*/ 291 h 782"/>
              <a:gd name="T22" fmla="*/ 136 w 697"/>
              <a:gd name="T23" fmla="*/ 300 h 782"/>
              <a:gd name="T24" fmla="*/ 121 w 697"/>
              <a:gd name="T25" fmla="*/ 288 h 782"/>
              <a:gd name="T26" fmla="*/ 248 w 697"/>
              <a:gd name="T27" fmla="*/ 233 h 782"/>
              <a:gd name="T28" fmla="*/ 456 w 697"/>
              <a:gd name="T29" fmla="*/ 233 h 782"/>
              <a:gd name="T30" fmla="*/ 359 w 697"/>
              <a:gd name="T31" fmla="*/ 289 h 782"/>
              <a:gd name="T32" fmla="*/ 340 w 697"/>
              <a:gd name="T33" fmla="*/ 308 h 782"/>
              <a:gd name="T34" fmla="*/ 309 w 697"/>
              <a:gd name="T35" fmla="*/ 283 h 782"/>
              <a:gd name="T36" fmla="*/ 345 w 697"/>
              <a:gd name="T37" fmla="*/ 269 h 782"/>
              <a:gd name="T38" fmla="*/ 343 w 697"/>
              <a:gd name="T39" fmla="*/ 242 h 782"/>
              <a:gd name="T40" fmla="*/ 341 w 697"/>
              <a:gd name="T41" fmla="*/ 175 h 782"/>
              <a:gd name="T42" fmla="*/ 359 w 697"/>
              <a:gd name="T43" fmla="*/ 158 h 782"/>
              <a:gd name="T44" fmla="*/ 386 w 697"/>
              <a:gd name="T45" fmla="*/ 180 h 782"/>
              <a:gd name="T46" fmla="*/ 354 w 697"/>
              <a:gd name="T47" fmla="*/ 194 h 782"/>
              <a:gd name="T48" fmla="*/ 361 w 697"/>
              <a:gd name="T49" fmla="*/ 221 h 782"/>
              <a:gd name="T50" fmla="*/ 359 w 697"/>
              <a:gd name="T51" fmla="*/ 289 h 782"/>
              <a:gd name="T52" fmla="*/ 122 w 697"/>
              <a:gd name="T53" fmla="*/ 426 h 782"/>
              <a:gd name="T54" fmla="*/ 255 w 697"/>
              <a:gd name="T55" fmla="*/ 426 h 782"/>
              <a:gd name="T56" fmla="*/ 193 w 697"/>
              <a:gd name="T57" fmla="*/ 462 h 782"/>
              <a:gd name="T58" fmla="*/ 181 w 697"/>
              <a:gd name="T59" fmla="*/ 474 h 782"/>
              <a:gd name="T60" fmla="*/ 161 w 697"/>
              <a:gd name="T61" fmla="*/ 458 h 782"/>
              <a:gd name="T62" fmla="*/ 184 w 697"/>
              <a:gd name="T63" fmla="*/ 449 h 782"/>
              <a:gd name="T64" fmla="*/ 183 w 697"/>
              <a:gd name="T65" fmla="*/ 431 h 782"/>
              <a:gd name="T66" fmla="*/ 182 w 697"/>
              <a:gd name="T67" fmla="*/ 389 h 782"/>
              <a:gd name="T68" fmla="*/ 194 w 697"/>
              <a:gd name="T69" fmla="*/ 378 h 782"/>
              <a:gd name="T70" fmla="*/ 211 w 697"/>
              <a:gd name="T71" fmla="*/ 392 h 782"/>
              <a:gd name="T72" fmla="*/ 190 w 697"/>
              <a:gd name="T73" fmla="*/ 401 h 782"/>
              <a:gd name="T74" fmla="*/ 194 w 697"/>
              <a:gd name="T75" fmla="*/ 418 h 782"/>
              <a:gd name="T76" fmla="*/ 193 w 697"/>
              <a:gd name="T77" fmla="*/ 462 h 782"/>
              <a:gd name="T78" fmla="*/ 601 w 697"/>
              <a:gd name="T79" fmla="*/ 366 h 782"/>
              <a:gd name="T80" fmla="*/ 585 w 697"/>
              <a:gd name="T81" fmla="*/ 182 h 782"/>
              <a:gd name="T82" fmla="*/ 298 w 697"/>
              <a:gd name="T83" fmla="*/ 0 h 782"/>
              <a:gd name="T84" fmla="*/ 2 w 697"/>
              <a:gd name="T85" fmla="*/ 302 h 782"/>
              <a:gd name="T86" fmla="*/ 0 w 697"/>
              <a:gd name="T87" fmla="*/ 781 h 782"/>
              <a:gd name="T88" fmla="*/ 433 w 697"/>
              <a:gd name="T89" fmla="*/ 674 h 782"/>
              <a:gd name="T90" fmla="*/ 563 w 697"/>
              <a:gd name="T91" fmla="*/ 673 h 782"/>
              <a:gd name="T92" fmla="*/ 564 w 697"/>
              <a:gd name="T93" fmla="*/ 673 h 782"/>
              <a:gd name="T94" fmla="*/ 595 w 697"/>
              <a:gd name="T95" fmla="*/ 577 h 782"/>
              <a:gd name="T96" fmla="*/ 561 w 697"/>
              <a:gd name="T97" fmla="*/ 554 h 782"/>
              <a:gd name="T98" fmla="*/ 598 w 697"/>
              <a:gd name="T99" fmla="*/ 536 h 782"/>
              <a:gd name="T100" fmla="*/ 595 w 697"/>
              <a:gd name="T101" fmla="*/ 527 h 782"/>
              <a:gd name="T102" fmla="*/ 652 w 697"/>
              <a:gd name="T103" fmla="*/ 426 h 782"/>
              <a:gd name="T104" fmla="*/ 141 w 697"/>
              <a:gd name="T105" fmla="*/ 201 h 782"/>
              <a:gd name="T106" fmla="*/ 141 w 697"/>
              <a:gd name="T107" fmla="*/ 329 h 782"/>
              <a:gd name="T108" fmla="*/ 189 w 697"/>
              <a:gd name="T109" fmla="*/ 514 h 782"/>
              <a:gd name="T110" fmla="*/ 189 w 697"/>
              <a:gd name="T111" fmla="*/ 337 h 782"/>
              <a:gd name="T112" fmla="*/ 189 w 697"/>
              <a:gd name="T113" fmla="*/ 514 h 782"/>
              <a:gd name="T114" fmla="*/ 215 w 697"/>
              <a:gd name="T115" fmla="*/ 233 h 782"/>
              <a:gd name="T116" fmla="*/ 489 w 697"/>
              <a:gd name="T117" fmla="*/ 233 h 7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97" h="782">
                <a:moveTo>
                  <a:pt x="189" y="265"/>
                </a:moveTo>
                <a:cubicBezTo>
                  <a:pt x="189" y="238"/>
                  <a:pt x="168" y="217"/>
                  <a:pt x="141" y="217"/>
                </a:cubicBezTo>
                <a:cubicBezTo>
                  <a:pt x="115" y="217"/>
                  <a:pt x="93" y="238"/>
                  <a:pt x="93" y="265"/>
                </a:cubicBezTo>
                <a:cubicBezTo>
                  <a:pt x="93" y="292"/>
                  <a:pt x="115" y="314"/>
                  <a:pt x="141" y="314"/>
                </a:cubicBezTo>
                <a:cubicBezTo>
                  <a:pt x="168" y="314"/>
                  <a:pt x="189" y="292"/>
                  <a:pt x="189" y="265"/>
                </a:cubicBezTo>
                <a:moveTo>
                  <a:pt x="121" y="288"/>
                </a:moveTo>
                <a:cubicBezTo>
                  <a:pt x="124" y="278"/>
                  <a:pt x="124" y="278"/>
                  <a:pt x="124" y="278"/>
                </a:cubicBezTo>
                <a:cubicBezTo>
                  <a:pt x="127" y="280"/>
                  <a:pt x="132" y="282"/>
                  <a:pt x="138" y="282"/>
                </a:cubicBezTo>
                <a:cubicBezTo>
                  <a:pt x="143" y="282"/>
                  <a:pt x="146" y="280"/>
                  <a:pt x="146" y="277"/>
                </a:cubicBezTo>
                <a:cubicBezTo>
                  <a:pt x="146" y="273"/>
                  <a:pt x="144" y="271"/>
                  <a:pt x="137" y="269"/>
                </a:cubicBezTo>
                <a:cubicBezTo>
                  <a:pt x="128" y="266"/>
                  <a:pt x="122" y="262"/>
                  <a:pt x="122" y="254"/>
                </a:cubicBezTo>
                <a:cubicBezTo>
                  <a:pt x="122" y="246"/>
                  <a:pt x="127" y="240"/>
                  <a:pt x="136" y="238"/>
                </a:cubicBezTo>
                <a:cubicBezTo>
                  <a:pt x="136" y="230"/>
                  <a:pt x="136" y="230"/>
                  <a:pt x="136" y="230"/>
                </a:cubicBezTo>
                <a:cubicBezTo>
                  <a:pt x="145" y="230"/>
                  <a:pt x="145" y="230"/>
                  <a:pt x="145" y="230"/>
                </a:cubicBezTo>
                <a:cubicBezTo>
                  <a:pt x="145" y="238"/>
                  <a:pt x="145" y="238"/>
                  <a:pt x="145" y="238"/>
                </a:cubicBezTo>
                <a:cubicBezTo>
                  <a:pt x="150" y="238"/>
                  <a:pt x="154" y="239"/>
                  <a:pt x="157" y="241"/>
                </a:cubicBezTo>
                <a:cubicBezTo>
                  <a:pt x="155" y="250"/>
                  <a:pt x="155" y="250"/>
                  <a:pt x="155" y="250"/>
                </a:cubicBezTo>
                <a:cubicBezTo>
                  <a:pt x="152" y="249"/>
                  <a:pt x="148" y="247"/>
                  <a:pt x="142" y="247"/>
                </a:cubicBezTo>
                <a:cubicBezTo>
                  <a:pt x="137" y="247"/>
                  <a:pt x="135" y="250"/>
                  <a:pt x="135" y="252"/>
                </a:cubicBezTo>
                <a:cubicBezTo>
                  <a:pt x="135" y="255"/>
                  <a:pt x="138" y="257"/>
                  <a:pt x="145" y="259"/>
                </a:cubicBezTo>
                <a:cubicBezTo>
                  <a:pt x="155" y="263"/>
                  <a:pt x="159" y="268"/>
                  <a:pt x="159" y="275"/>
                </a:cubicBezTo>
                <a:cubicBezTo>
                  <a:pt x="159" y="283"/>
                  <a:pt x="154" y="290"/>
                  <a:pt x="144" y="291"/>
                </a:cubicBezTo>
                <a:cubicBezTo>
                  <a:pt x="144" y="300"/>
                  <a:pt x="144" y="300"/>
                  <a:pt x="144" y="300"/>
                </a:cubicBezTo>
                <a:cubicBezTo>
                  <a:pt x="136" y="300"/>
                  <a:pt x="136" y="300"/>
                  <a:pt x="136" y="300"/>
                </a:cubicBezTo>
                <a:cubicBezTo>
                  <a:pt x="136" y="292"/>
                  <a:pt x="136" y="292"/>
                  <a:pt x="136" y="292"/>
                </a:cubicBezTo>
                <a:cubicBezTo>
                  <a:pt x="130" y="292"/>
                  <a:pt x="125" y="290"/>
                  <a:pt x="121" y="288"/>
                </a:cubicBezTo>
                <a:moveTo>
                  <a:pt x="352" y="128"/>
                </a:moveTo>
                <a:cubicBezTo>
                  <a:pt x="295" y="128"/>
                  <a:pt x="248" y="175"/>
                  <a:pt x="248" y="233"/>
                </a:cubicBezTo>
                <a:cubicBezTo>
                  <a:pt x="248" y="291"/>
                  <a:pt x="295" y="338"/>
                  <a:pt x="352" y="338"/>
                </a:cubicBezTo>
                <a:cubicBezTo>
                  <a:pt x="410" y="338"/>
                  <a:pt x="456" y="291"/>
                  <a:pt x="456" y="233"/>
                </a:cubicBezTo>
                <a:cubicBezTo>
                  <a:pt x="456" y="175"/>
                  <a:pt x="410" y="128"/>
                  <a:pt x="352" y="128"/>
                </a:cubicBezTo>
                <a:moveTo>
                  <a:pt x="359" y="289"/>
                </a:moveTo>
                <a:cubicBezTo>
                  <a:pt x="359" y="308"/>
                  <a:pt x="359" y="308"/>
                  <a:pt x="359" y="308"/>
                </a:cubicBezTo>
                <a:cubicBezTo>
                  <a:pt x="340" y="308"/>
                  <a:pt x="340" y="308"/>
                  <a:pt x="340" y="308"/>
                </a:cubicBezTo>
                <a:cubicBezTo>
                  <a:pt x="340" y="291"/>
                  <a:pt x="340" y="291"/>
                  <a:pt x="340" y="291"/>
                </a:cubicBezTo>
                <a:cubicBezTo>
                  <a:pt x="328" y="290"/>
                  <a:pt x="316" y="287"/>
                  <a:pt x="309" y="283"/>
                </a:cubicBezTo>
                <a:cubicBezTo>
                  <a:pt x="314" y="261"/>
                  <a:pt x="314" y="261"/>
                  <a:pt x="314" y="261"/>
                </a:cubicBezTo>
                <a:cubicBezTo>
                  <a:pt x="322" y="266"/>
                  <a:pt x="333" y="269"/>
                  <a:pt x="345" y="269"/>
                </a:cubicBezTo>
                <a:cubicBezTo>
                  <a:pt x="356" y="269"/>
                  <a:pt x="363" y="265"/>
                  <a:pt x="363" y="258"/>
                </a:cubicBezTo>
                <a:cubicBezTo>
                  <a:pt x="363" y="251"/>
                  <a:pt x="357" y="246"/>
                  <a:pt x="343" y="242"/>
                </a:cubicBezTo>
                <a:cubicBezTo>
                  <a:pt x="324" y="235"/>
                  <a:pt x="310" y="226"/>
                  <a:pt x="310" y="208"/>
                </a:cubicBezTo>
                <a:cubicBezTo>
                  <a:pt x="310" y="192"/>
                  <a:pt x="322" y="179"/>
                  <a:pt x="341" y="175"/>
                </a:cubicBezTo>
                <a:cubicBezTo>
                  <a:pt x="341" y="158"/>
                  <a:pt x="341" y="158"/>
                  <a:pt x="341" y="158"/>
                </a:cubicBezTo>
                <a:cubicBezTo>
                  <a:pt x="359" y="158"/>
                  <a:pt x="359" y="158"/>
                  <a:pt x="359" y="158"/>
                </a:cubicBezTo>
                <a:cubicBezTo>
                  <a:pt x="359" y="174"/>
                  <a:pt x="359" y="174"/>
                  <a:pt x="359" y="174"/>
                </a:cubicBezTo>
                <a:cubicBezTo>
                  <a:pt x="372" y="174"/>
                  <a:pt x="380" y="177"/>
                  <a:pt x="386" y="180"/>
                </a:cubicBezTo>
                <a:cubicBezTo>
                  <a:pt x="381" y="201"/>
                  <a:pt x="381" y="201"/>
                  <a:pt x="381" y="201"/>
                </a:cubicBezTo>
                <a:cubicBezTo>
                  <a:pt x="376" y="199"/>
                  <a:pt x="368" y="194"/>
                  <a:pt x="354" y="194"/>
                </a:cubicBezTo>
                <a:cubicBezTo>
                  <a:pt x="342" y="194"/>
                  <a:pt x="338" y="200"/>
                  <a:pt x="338" y="205"/>
                </a:cubicBezTo>
                <a:cubicBezTo>
                  <a:pt x="338" y="211"/>
                  <a:pt x="345" y="215"/>
                  <a:pt x="361" y="221"/>
                </a:cubicBezTo>
                <a:cubicBezTo>
                  <a:pt x="383" y="228"/>
                  <a:pt x="391" y="239"/>
                  <a:pt x="391" y="255"/>
                </a:cubicBezTo>
                <a:cubicBezTo>
                  <a:pt x="391" y="272"/>
                  <a:pt x="380" y="286"/>
                  <a:pt x="359" y="289"/>
                </a:cubicBezTo>
                <a:moveTo>
                  <a:pt x="189" y="358"/>
                </a:moveTo>
                <a:cubicBezTo>
                  <a:pt x="152" y="358"/>
                  <a:pt x="122" y="389"/>
                  <a:pt x="122" y="426"/>
                </a:cubicBezTo>
                <a:cubicBezTo>
                  <a:pt x="122" y="463"/>
                  <a:pt x="152" y="493"/>
                  <a:pt x="189" y="493"/>
                </a:cubicBezTo>
                <a:cubicBezTo>
                  <a:pt x="226" y="493"/>
                  <a:pt x="255" y="463"/>
                  <a:pt x="255" y="426"/>
                </a:cubicBezTo>
                <a:cubicBezTo>
                  <a:pt x="255" y="389"/>
                  <a:pt x="226" y="358"/>
                  <a:pt x="189" y="358"/>
                </a:cubicBezTo>
                <a:moveTo>
                  <a:pt x="193" y="462"/>
                </a:moveTo>
                <a:cubicBezTo>
                  <a:pt x="193" y="474"/>
                  <a:pt x="193" y="474"/>
                  <a:pt x="193" y="474"/>
                </a:cubicBezTo>
                <a:cubicBezTo>
                  <a:pt x="181" y="474"/>
                  <a:pt x="181" y="474"/>
                  <a:pt x="181" y="474"/>
                </a:cubicBezTo>
                <a:cubicBezTo>
                  <a:pt x="181" y="463"/>
                  <a:pt x="181" y="463"/>
                  <a:pt x="181" y="463"/>
                </a:cubicBezTo>
                <a:cubicBezTo>
                  <a:pt x="173" y="462"/>
                  <a:pt x="166" y="460"/>
                  <a:pt x="161" y="458"/>
                </a:cubicBezTo>
                <a:cubicBezTo>
                  <a:pt x="165" y="444"/>
                  <a:pt x="165" y="444"/>
                  <a:pt x="165" y="444"/>
                </a:cubicBezTo>
                <a:cubicBezTo>
                  <a:pt x="170" y="446"/>
                  <a:pt x="177" y="449"/>
                  <a:pt x="184" y="449"/>
                </a:cubicBezTo>
                <a:cubicBezTo>
                  <a:pt x="191" y="449"/>
                  <a:pt x="196" y="446"/>
                  <a:pt x="196" y="442"/>
                </a:cubicBezTo>
                <a:cubicBezTo>
                  <a:pt x="196" y="437"/>
                  <a:pt x="192" y="434"/>
                  <a:pt x="183" y="431"/>
                </a:cubicBezTo>
                <a:cubicBezTo>
                  <a:pt x="171" y="427"/>
                  <a:pt x="162" y="421"/>
                  <a:pt x="162" y="410"/>
                </a:cubicBezTo>
                <a:cubicBezTo>
                  <a:pt x="162" y="399"/>
                  <a:pt x="169" y="391"/>
                  <a:pt x="182" y="389"/>
                </a:cubicBezTo>
                <a:cubicBezTo>
                  <a:pt x="182" y="378"/>
                  <a:pt x="182" y="378"/>
                  <a:pt x="182" y="378"/>
                </a:cubicBezTo>
                <a:cubicBezTo>
                  <a:pt x="194" y="378"/>
                  <a:pt x="194" y="378"/>
                  <a:pt x="194" y="378"/>
                </a:cubicBezTo>
                <a:cubicBezTo>
                  <a:pt x="194" y="388"/>
                  <a:pt x="194" y="388"/>
                  <a:pt x="194" y="388"/>
                </a:cubicBezTo>
                <a:cubicBezTo>
                  <a:pt x="201" y="388"/>
                  <a:pt x="207" y="390"/>
                  <a:pt x="211" y="392"/>
                </a:cubicBezTo>
                <a:cubicBezTo>
                  <a:pt x="207" y="405"/>
                  <a:pt x="207" y="405"/>
                  <a:pt x="207" y="405"/>
                </a:cubicBezTo>
                <a:cubicBezTo>
                  <a:pt x="204" y="404"/>
                  <a:pt x="199" y="401"/>
                  <a:pt x="190" y="401"/>
                </a:cubicBezTo>
                <a:cubicBezTo>
                  <a:pt x="183" y="401"/>
                  <a:pt x="180" y="404"/>
                  <a:pt x="180" y="408"/>
                </a:cubicBezTo>
                <a:cubicBezTo>
                  <a:pt x="180" y="412"/>
                  <a:pt x="184" y="414"/>
                  <a:pt x="194" y="418"/>
                </a:cubicBezTo>
                <a:cubicBezTo>
                  <a:pt x="208" y="423"/>
                  <a:pt x="214" y="429"/>
                  <a:pt x="214" y="440"/>
                </a:cubicBezTo>
                <a:cubicBezTo>
                  <a:pt x="214" y="451"/>
                  <a:pt x="207" y="459"/>
                  <a:pt x="193" y="462"/>
                </a:cubicBezTo>
                <a:moveTo>
                  <a:pt x="652" y="426"/>
                </a:moveTo>
                <a:cubicBezTo>
                  <a:pt x="636" y="408"/>
                  <a:pt x="611" y="388"/>
                  <a:pt x="601" y="366"/>
                </a:cubicBezTo>
                <a:cubicBezTo>
                  <a:pt x="587" y="333"/>
                  <a:pt x="603" y="301"/>
                  <a:pt x="603" y="267"/>
                </a:cubicBezTo>
                <a:cubicBezTo>
                  <a:pt x="602" y="240"/>
                  <a:pt x="594" y="207"/>
                  <a:pt x="585" y="182"/>
                </a:cubicBezTo>
                <a:cubicBezTo>
                  <a:pt x="570" y="141"/>
                  <a:pt x="543" y="107"/>
                  <a:pt x="509" y="80"/>
                </a:cubicBezTo>
                <a:cubicBezTo>
                  <a:pt x="456" y="31"/>
                  <a:pt x="381" y="0"/>
                  <a:pt x="298" y="0"/>
                </a:cubicBezTo>
                <a:cubicBezTo>
                  <a:pt x="133" y="0"/>
                  <a:pt x="0" y="122"/>
                  <a:pt x="0" y="273"/>
                </a:cubicBezTo>
                <a:cubicBezTo>
                  <a:pt x="0" y="283"/>
                  <a:pt x="1" y="293"/>
                  <a:pt x="2" y="302"/>
                </a:cubicBezTo>
                <a:cubicBezTo>
                  <a:pt x="3" y="368"/>
                  <a:pt x="23" y="446"/>
                  <a:pt x="82" y="533"/>
                </a:cubicBezTo>
                <a:cubicBezTo>
                  <a:pt x="82" y="533"/>
                  <a:pt x="164" y="697"/>
                  <a:pt x="0" y="781"/>
                </a:cubicBezTo>
                <a:cubicBezTo>
                  <a:pt x="362" y="782"/>
                  <a:pt x="362" y="782"/>
                  <a:pt x="362" y="782"/>
                </a:cubicBezTo>
                <a:cubicBezTo>
                  <a:pt x="362" y="782"/>
                  <a:pt x="389" y="674"/>
                  <a:pt x="433" y="674"/>
                </a:cubicBezTo>
                <a:cubicBezTo>
                  <a:pt x="470" y="674"/>
                  <a:pt x="508" y="677"/>
                  <a:pt x="545" y="675"/>
                </a:cubicBezTo>
                <a:cubicBezTo>
                  <a:pt x="553" y="676"/>
                  <a:pt x="558" y="675"/>
                  <a:pt x="563" y="673"/>
                </a:cubicBezTo>
                <a:cubicBezTo>
                  <a:pt x="563" y="673"/>
                  <a:pt x="563" y="673"/>
                  <a:pt x="564" y="673"/>
                </a:cubicBezTo>
                <a:cubicBezTo>
                  <a:pt x="564" y="673"/>
                  <a:pt x="564" y="673"/>
                  <a:pt x="564" y="673"/>
                </a:cubicBezTo>
                <a:cubicBezTo>
                  <a:pt x="589" y="660"/>
                  <a:pt x="571" y="601"/>
                  <a:pt x="571" y="601"/>
                </a:cubicBezTo>
                <a:cubicBezTo>
                  <a:pt x="586" y="595"/>
                  <a:pt x="595" y="585"/>
                  <a:pt x="595" y="577"/>
                </a:cubicBezTo>
                <a:cubicBezTo>
                  <a:pt x="595" y="575"/>
                  <a:pt x="595" y="575"/>
                  <a:pt x="595" y="575"/>
                </a:cubicBezTo>
                <a:cubicBezTo>
                  <a:pt x="595" y="565"/>
                  <a:pt x="581" y="557"/>
                  <a:pt x="561" y="554"/>
                </a:cubicBezTo>
                <a:cubicBezTo>
                  <a:pt x="570" y="554"/>
                  <a:pt x="570" y="554"/>
                  <a:pt x="570" y="554"/>
                </a:cubicBezTo>
                <a:cubicBezTo>
                  <a:pt x="585" y="554"/>
                  <a:pt x="598" y="546"/>
                  <a:pt x="598" y="536"/>
                </a:cubicBezTo>
                <a:cubicBezTo>
                  <a:pt x="598" y="535"/>
                  <a:pt x="598" y="535"/>
                  <a:pt x="598" y="535"/>
                </a:cubicBezTo>
                <a:cubicBezTo>
                  <a:pt x="598" y="532"/>
                  <a:pt x="597" y="529"/>
                  <a:pt x="595" y="527"/>
                </a:cubicBezTo>
                <a:cubicBezTo>
                  <a:pt x="598" y="514"/>
                  <a:pt x="609" y="461"/>
                  <a:pt x="611" y="461"/>
                </a:cubicBezTo>
                <a:cubicBezTo>
                  <a:pt x="697" y="457"/>
                  <a:pt x="652" y="426"/>
                  <a:pt x="652" y="426"/>
                </a:cubicBezTo>
                <a:moveTo>
                  <a:pt x="78" y="265"/>
                </a:moveTo>
                <a:cubicBezTo>
                  <a:pt x="78" y="230"/>
                  <a:pt x="106" y="201"/>
                  <a:pt x="141" y="201"/>
                </a:cubicBezTo>
                <a:cubicBezTo>
                  <a:pt x="176" y="201"/>
                  <a:pt x="205" y="230"/>
                  <a:pt x="205" y="265"/>
                </a:cubicBezTo>
                <a:cubicBezTo>
                  <a:pt x="205" y="300"/>
                  <a:pt x="176" y="329"/>
                  <a:pt x="141" y="329"/>
                </a:cubicBezTo>
                <a:cubicBezTo>
                  <a:pt x="106" y="329"/>
                  <a:pt x="78" y="300"/>
                  <a:pt x="78" y="265"/>
                </a:cubicBezTo>
                <a:moveTo>
                  <a:pt x="189" y="514"/>
                </a:moveTo>
                <a:cubicBezTo>
                  <a:pt x="141" y="514"/>
                  <a:pt x="101" y="474"/>
                  <a:pt x="101" y="426"/>
                </a:cubicBezTo>
                <a:cubicBezTo>
                  <a:pt x="101" y="377"/>
                  <a:pt x="141" y="337"/>
                  <a:pt x="189" y="337"/>
                </a:cubicBezTo>
                <a:cubicBezTo>
                  <a:pt x="237" y="337"/>
                  <a:pt x="276" y="377"/>
                  <a:pt x="276" y="426"/>
                </a:cubicBezTo>
                <a:cubicBezTo>
                  <a:pt x="276" y="474"/>
                  <a:pt x="237" y="514"/>
                  <a:pt x="189" y="514"/>
                </a:cubicBezTo>
                <a:moveTo>
                  <a:pt x="352" y="371"/>
                </a:moveTo>
                <a:cubicBezTo>
                  <a:pt x="276" y="371"/>
                  <a:pt x="215" y="309"/>
                  <a:pt x="215" y="233"/>
                </a:cubicBezTo>
                <a:cubicBezTo>
                  <a:pt x="215" y="157"/>
                  <a:pt x="276" y="95"/>
                  <a:pt x="352" y="95"/>
                </a:cubicBezTo>
                <a:cubicBezTo>
                  <a:pt x="428" y="95"/>
                  <a:pt x="489" y="157"/>
                  <a:pt x="489" y="233"/>
                </a:cubicBezTo>
                <a:cubicBezTo>
                  <a:pt x="489" y="309"/>
                  <a:pt x="428" y="371"/>
                  <a:pt x="352" y="371"/>
                </a:cubicBezTo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65" name="TextBox 37"/>
          <p:cNvSpPr txBox="1"/>
          <p:nvPr/>
        </p:nvSpPr>
        <p:spPr>
          <a:xfrm>
            <a:off x="7405857" y="2224650"/>
            <a:ext cx="1261884" cy="323165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66" name="TextBox 38"/>
          <p:cNvSpPr txBox="1"/>
          <p:nvPr/>
        </p:nvSpPr>
        <p:spPr>
          <a:xfrm>
            <a:off x="7405857" y="2520081"/>
            <a:ext cx="374348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您的内容打在这里，或者通过复制您的文本后，在此框中选择粘贴，并选择只保留文字。您的内容打在这里，或者通过通过复制您的文本。</a:t>
            </a:r>
          </a:p>
        </p:txBody>
      </p:sp>
      <p:sp>
        <p:nvSpPr>
          <p:cNvPr id="67" name="TextBox 39"/>
          <p:cNvSpPr txBox="1"/>
          <p:nvPr/>
        </p:nvSpPr>
        <p:spPr>
          <a:xfrm>
            <a:off x="7405857" y="3780054"/>
            <a:ext cx="1261884" cy="323165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68" name="TextBox 40"/>
          <p:cNvSpPr txBox="1"/>
          <p:nvPr/>
        </p:nvSpPr>
        <p:spPr>
          <a:xfrm>
            <a:off x="7405857" y="4075485"/>
            <a:ext cx="3743482" cy="472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69" name="TextBox 41"/>
          <p:cNvSpPr txBox="1"/>
          <p:nvPr/>
        </p:nvSpPr>
        <p:spPr>
          <a:xfrm>
            <a:off x="7405857" y="5310534"/>
            <a:ext cx="1261884" cy="323165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70" name="TextBox 42"/>
          <p:cNvSpPr txBox="1"/>
          <p:nvPr/>
        </p:nvSpPr>
        <p:spPr>
          <a:xfrm>
            <a:off x="7405857" y="5605965"/>
            <a:ext cx="374348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您的内容打在这里，或者通过复制您的文本后，在此框中选择粘贴，并选择只保留文字。您的内容打在这里，或者通过通过复制您的文本。</a:t>
            </a:r>
          </a:p>
        </p:txBody>
      </p:sp>
      <p:sp>
        <p:nvSpPr>
          <p:cNvPr id="71" name="TextBox 43"/>
          <p:cNvSpPr txBox="1"/>
          <p:nvPr/>
        </p:nvSpPr>
        <p:spPr>
          <a:xfrm>
            <a:off x="3513813" y="2224650"/>
            <a:ext cx="1261884" cy="323165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72" name="TextBox 44"/>
          <p:cNvSpPr txBox="1"/>
          <p:nvPr/>
        </p:nvSpPr>
        <p:spPr>
          <a:xfrm>
            <a:off x="1032215" y="2520081"/>
            <a:ext cx="374348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您的内容打在这里，或者通过复制您的文本后，在此框中选择粘贴，并选择只保留文字。您的内容打在这里，或者通过通过复制您的文本。</a:t>
            </a:r>
          </a:p>
        </p:txBody>
      </p:sp>
      <p:sp>
        <p:nvSpPr>
          <p:cNvPr id="73" name="TextBox 45"/>
          <p:cNvSpPr txBox="1"/>
          <p:nvPr/>
        </p:nvSpPr>
        <p:spPr>
          <a:xfrm>
            <a:off x="3513813" y="3780054"/>
            <a:ext cx="1261884" cy="323165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74" name="TextBox 46"/>
          <p:cNvSpPr txBox="1"/>
          <p:nvPr/>
        </p:nvSpPr>
        <p:spPr>
          <a:xfrm>
            <a:off x="1032215" y="4075485"/>
            <a:ext cx="3743482" cy="472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75" name="TextBox 47"/>
          <p:cNvSpPr txBox="1"/>
          <p:nvPr/>
        </p:nvSpPr>
        <p:spPr>
          <a:xfrm>
            <a:off x="3513813" y="5310534"/>
            <a:ext cx="1261884" cy="323165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76" name="TextBox 48"/>
          <p:cNvSpPr txBox="1"/>
          <p:nvPr/>
        </p:nvSpPr>
        <p:spPr>
          <a:xfrm>
            <a:off x="1032215" y="5605965"/>
            <a:ext cx="374348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您的内容打在这里，或者通过复制您的文本后，在此框中选择粘贴，并选择只保留文字。您的内容打在这里，或者通过通过复制您的文本。</a:t>
            </a:r>
          </a:p>
        </p:txBody>
      </p:sp>
    </p:spTree>
    <p:extLst>
      <p:ext uri="{BB962C8B-B14F-4D97-AF65-F5344CB8AC3E}">
        <p14:creationId xmlns="" xmlns:p14="http://schemas.microsoft.com/office/powerpoint/2010/main" val="380874056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919 4.81481E-6 L -0.0306 4.81481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90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35" presetClass="path" presetSubtype="0" accel="40000" decel="4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4.81481E-6 L -0.03073 4.81481E-6 " pathEditMode="relative" rAng="0" ptsTypes="AA">
                                      <p:cBhvr>
                                        <p:cTn id="11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5" presetClass="path" presetSubtype="0" decel="4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3073 -1.48148E-6 L -0.08906 -1.48148E-6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90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35" presetClass="path" presetSubtype="0" accel="40000" decel="40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03073 -1.48148E-6 L -4.58333E-6 -1.48148E-6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073 -1.48148E-6 L -0.08906 -1.48148E-6 " pathEditMode="relative" rAng="0" ptsTypes="AA">
                                      <p:cBhvr>
                                        <p:cTn id="52" dur="1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90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35" presetClass="path" presetSubtype="0" accel="40000" decel="4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3073 -1.48148E-6 L -4.58333E-6 -1.48148E-6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5" presetClass="path" presetSubtype="0" decel="4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8919 4.81481E-6 L -0.0306 4.81481E-6 " pathEditMode="relative" rAng="0" ptsTypes="AA">
                                      <p:cBhvr>
                                        <p:cTn id="6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90" y="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35" presetClass="path" presetSubtype="0" accel="40000" decel="40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1.45833E-6 4.81481E-6 L -0.03073 4.81481E-6 " pathEditMode="relative" rAng="0" ptsTypes="AA">
                                      <p:cBhvr>
                                        <p:cTn id="64" dur="10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5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000"/>
                            </p:stCondLst>
                            <p:childTnLst>
                              <p:par>
                                <p:cTn id="7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0"/>
                            </p:stCondLst>
                            <p:childTnLst>
                              <p:par>
                                <p:cTn id="8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10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5" presetClass="path" presetSubtype="0" de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919 4.81481E-6 L -0.0306 4.81481E-6 " pathEditMode="relative" rAng="0" ptsTypes="AA">
                                      <p:cBhvr>
                                        <p:cTn id="9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90" y="0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35" presetClass="path" presetSubtype="0" accel="40000" decel="4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45833E-6 4.81481E-6 L -0.03073 4.81481E-6 " pathEditMode="relative" rAng="0" ptsTypes="AA">
                                      <p:cBhvr>
                                        <p:cTn id="97" dur="1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0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5" presetClass="path" presetSubtype="0" decel="4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3073 -1.48148E-6 L -0.08906 -1.48148E-6 " pathEditMode="relative" rAng="0" ptsTypes="AA">
                                      <p:cBhvr>
                                        <p:cTn id="105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90" y="0"/>
                                    </p:animMotion>
                                  </p:childTnLst>
                                </p:cTn>
                              </p:par>
                              <p:par>
                                <p:cTn id="106" presetID="35" presetClass="path" presetSubtype="0" accel="40000" decel="40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03073 -1.48148E-6 L -4.58333E-6 -1.48148E-6 " pathEditMode="relative" rAng="0" ptsTypes="AA">
                                      <p:cBhvr>
                                        <p:cTn id="10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" y="0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4000"/>
                            </p:stCondLst>
                            <p:childTnLst>
                              <p:par>
                                <p:cTn id="1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4500"/>
                            </p:stCondLst>
                            <p:childTnLst>
                              <p:par>
                                <p:cTn id="1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500"/>
                            </p:stCondLst>
                            <p:childTnLst>
                              <p:par>
                                <p:cTn id="1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  <p:bldP spid="64" grpId="0" animBg="1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7" name="Rectangle 6"/>
          <p:cNvSpPr>
            <a:spLocks noChangeArrowheads="1"/>
          </p:cNvSpPr>
          <p:nvPr/>
        </p:nvSpPr>
        <p:spPr bwMode="auto">
          <a:xfrm>
            <a:off x="1166593" y="2011501"/>
            <a:ext cx="4941888" cy="2006600"/>
          </a:xfrm>
          <a:prstGeom prst="rect">
            <a:avLst/>
          </a:prstGeom>
          <a:blipFill dpi="0" rotWithShape="1">
            <a:blip r:embed="rId13" cstate="print"/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8" name="Rectangle 7"/>
          <p:cNvSpPr>
            <a:spLocks noChangeArrowheads="1"/>
          </p:cNvSpPr>
          <p:nvPr/>
        </p:nvSpPr>
        <p:spPr bwMode="auto">
          <a:xfrm>
            <a:off x="6108481" y="2011501"/>
            <a:ext cx="4941888" cy="2006600"/>
          </a:xfrm>
          <a:prstGeom prst="rect">
            <a:avLst/>
          </a:prstGeom>
          <a:blipFill dpi="0" rotWithShape="1">
            <a:blip r:embed="rId14" cstate="print"/>
            <a:srcRect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9" name="Rectangle 8"/>
          <p:cNvSpPr>
            <a:spLocks noChangeArrowheads="1"/>
          </p:cNvSpPr>
          <p:nvPr/>
        </p:nvSpPr>
        <p:spPr bwMode="auto">
          <a:xfrm>
            <a:off x="5122643" y="2011501"/>
            <a:ext cx="2006600" cy="2006600"/>
          </a:xfrm>
          <a:prstGeom prst="rect">
            <a:avLst/>
          </a:prstGeom>
          <a:solidFill>
            <a:srgbClr val="727D85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6000" tIns="45720" rIns="216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在此输入主标题概述文字在此输入主标题概述文字</a:t>
            </a:r>
          </a:p>
        </p:txBody>
      </p:sp>
      <p:sp>
        <p:nvSpPr>
          <p:cNvPr id="20" name="Oval 9"/>
          <p:cNvSpPr>
            <a:spLocks noChangeArrowheads="1"/>
          </p:cNvSpPr>
          <p:nvPr/>
        </p:nvSpPr>
        <p:spPr bwMode="auto">
          <a:xfrm>
            <a:off x="1233268" y="4420433"/>
            <a:ext cx="723900" cy="723900"/>
          </a:xfrm>
          <a:prstGeom prst="ellipse">
            <a:avLst/>
          </a:prstGeom>
          <a:solidFill>
            <a:srgbClr val="D96240"/>
          </a:solidFill>
          <a:ln w="25400">
            <a:noFill/>
          </a:ln>
          <a:effectLst>
            <a:outerShdw blurRad="139700" dist="38100" dir="5400000" sx="90000" sy="-19000" rotWithShape="0">
              <a:schemeClr val="tx1">
                <a:alpha val="10000"/>
              </a:scheme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1" name="Oval 10"/>
          <p:cNvSpPr>
            <a:spLocks noChangeArrowheads="1"/>
          </p:cNvSpPr>
          <p:nvPr/>
        </p:nvSpPr>
        <p:spPr bwMode="auto">
          <a:xfrm>
            <a:off x="6232306" y="4420433"/>
            <a:ext cx="719138" cy="723900"/>
          </a:xfrm>
          <a:prstGeom prst="ellipse">
            <a:avLst/>
          </a:prstGeom>
          <a:solidFill>
            <a:srgbClr val="437A6A"/>
          </a:solidFill>
          <a:ln w="25400">
            <a:noFill/>
          </a:ln>
          <a:effectLst>
            <a:outerShdw blurRad="1397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2" name="Oval 11"/>
          <p:cNvSpPr>
            <a:spLocks noChangeArrowheads="1"/>
          </p:cNvSpPr>
          <p:nvPr/>
        </p:nvSpPr>
        <p:spPr bwMode="auto">
          <a:xfrm>
            <a:off x="1233268" y="5590421"/>
            <a:ext cx="723900" cy="723900"/>
          </a:xfrm>
          <a:prstGeom prst="ellipse">
            <a:avLst/>
          </a:prstGeom>
          <a:solidFill>
            <a:srgbClr val="E48C4A"/>
          </a:solidFill>
          <a:ln w="25400">
            <a:noFill/>
          </a:ln>
          <a:effectLst>
            <a:outerShdw blurRad="139700" dist="38100" dir="5400000" sx="90000" sy="-19000" rotWithShape="0">
              <a:schemeClr val="tx1">
                <a:alpha val="10000"/>
              </a:scheme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3" name="Oval 12"/>
          <p:cNvSpPr>
            <a:spLocks noChangeArrowheads="1"/>
          </p:cNvSpPr>
          <p:nvPr/>
        </p:nvSpPr>
        <p:spPr bwMode="auto">
          <a:xfrm>
            <a:off x="6232306" y="5590421"/>
            <a:ext cx="719138" cy="723900"/>
          </a:xfrm>
          <a:prstGeom prst="ellipse">
            <a:avLst/>
          </a:prstGeom>
          <a:solidFill>
            <a:srgbClr val="EEB58B"/>
          </a:solidFill>
          <a:ln w="25400">
            <a:noFill/>
          </a:ln>
          <a:effectLst>
            <a:outerShdw blurRad="1397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>
              <a:solidFill>
                <a:srgbClr val="FEFABC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4" name="TextBox 39"/>
          <p:cNvSpPr txBox="1"/>
          <p:nvPr/>
        </p:nvSpPr>
        <p:spPr>
          <a:xfrm>
            <a:off x="2077760" y="4420433"/>
            <a:ext cx="1261884" cy="323165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25" name="TextBox 40"/>
          <p:cNvSpPr txBox="1"/>
          <p:nvPr/>
        </p:nvSpPr>
        <p:spPr>
          <a:xfrm>
            <a:off x="2077760" y="4715864"/>
            <a:ext cx="374348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您的内容打在这里，或者通过复制您的文本后，在此框中选择粘贴，并选择只保留文字。您的内容打在这里，或者通过通过复制您的文本。</a:t>
            </a:r>
          </a:p>
        </p:txBody>
      </p:sp>
      <p:sp>
        <p:nvSpPr>
          <p:cNvPr id="26" name="TextBox 41"/>
          <p:cNvSpPr txBox="1"/>
          <p:nvPr/>
        </p:nvSpPr>
        <p:spPr>
          <a:xfrm>
            <a:off x="2077760" y="5583436"/>
            <a:ext cx="1261884" cy="323165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27" name="TextBox 42"/>
          <p:cNvSpPr txBox="1"/>
          <p:nvPr/>
        </p:nvSpPr>
        <p:spPr>
          <a:xfrm>
            <a:off x="2077760" y="5878867"/>
            <a:ext cx="3743482" cy="472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</a:t>
            </a:r>
          </a:p>
        </p:txBody>
      </p:sp>
      <p:sp>
        <p:nvSpPr>
          <p:cNvPr id="28" name="TextBox 43"/>
          <p:cNvSpPr txBox="1"/>
          <p:nvPr/>
        </p:nvSpPr>
        <p:spPr>
          <a:xfrm>
            <a:off x="7098892" y="4420433"/>
            <a:ext cx="1261884" cy="323165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29" name="TextBox 44"/>
          <p:cNvSpPr txBox="1"/>
          <p:nvPr/>
        </p:nvSpPr>
        <p:spPr>
          <a:xfrm>
            <a:off x="7098892" y="4715864"/>
            <a:ext cx="3743482" cy="472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30" name="TextBox 45"/>
          <p:cNvSpPr txBox="1"/>
          <p:nvPr/>
        </p:nvSpPr>
        <p:spPr>
          <a:xfrm>
            <a:off x="7098892" y="5583436"/>
            <a:ext cx="1261884" cy="323165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31" name="TextBox 46"/>
          <p:cNvSpPr txBox="1"/>
          <p:nvPr/>
        </p:nvSpPr>
        <p:spPr>
          <a:xfrm>
            <a:off x="7098892" y="5878867"/>
            <a:ext cx="3743482" cy="472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您的内容打在这里，或者通过复制您的文本后，在此框中选择粘贴，并选择只保留文字。通过通过复制您的文本。</a:t>
            </a:r>
          </a:p>
        </p:txBody>
      </p:sp>
      <p:sp>
        <p:nvSpPr>
          <p:cNvPr id="42" name="Freeform 7"/>
          <p:cNvSpPr>
            <a:spLocks noEditPoints="1"/>
          </p:cNvSpPr>
          <p:nvPr/>
        </p:nvSpPr>
        <p:spPr bwMode="auto">
          <a:xfrm>
            <a:off x="1412216" y="5795906"/>
            <a:ext cx="366006" cy="312930"/>
          </a:xfrm>
          <a:custGeom>
            <a:avLst/>
            <a:gdLst>
              <a:gd name="T0" fmla="*/ 0 w 140"/>
              <a:gd name="T1" fmla="*/ 113 h 120"/>
              <a:gd name="T2" fmla="*/ 15 w 140"/>
              <a:gd name="T3" fmla="*/ 99 h 120"/>
              <a:gd name="T4" fmla="*/ 27 w 140"/>
              <a:gd name="T5" fmla="*/ 0 h 120"/>
              <a:gd name="T6" fmla="*/ 42 w 140"/>
              <a:gd name="T7" fmla="*/ 0 h 120"/>
              <a:gd name="T8" fmla="*/ 42 w 140"/>
              <a:gd name="T9" fmla="*/ 0 h 120"/>
              <a:gd name="T10" fmla="*/ 67 w 140"/>
              <a:gd name="T11" fmla="*/ 99 h 120"/>
              <a:gd name="T12" fmla="*/ 73 w 140"/>
              <a:gd name="T13" fmla="*/ 99 h 120"/>
              <a:gd name="T14" fmla="*/ 97 w 140"/>
              <a:gd name="T15" fmla="*/ 99 h 120"/>
              <a:gd name="T16" fmla="*/ 107 w 140"/>
              <a:gd name="T17" fmla="*/ 0 h 120"/>
              <a:gd name="T18" fmla="*/ 107 w 140"/>
              <a:gd name="T19" fmla="*/ 0 h 120"/>
              <a:gd name="T20" fmla="*/ 119 w 140"/>
              <a:gd name="T21" fmla="*/ 99 h 120"/>
              <a:gd name="T22" fmla="*/ 128 w 140"/>
              <a:gd name="T23" fmla="*/ 0 h 120"/>
              <a:gd name="T24" fmla="*/ 135 w 140"/>
              <a:gd name="T25" fmla="*/ 113 h 120"/>
              <a:gd name="T26" fmla="*/ 51 w 140"/>
              <a:gd name="T27" fmla="*/ 0 h 120"/>
              <a:gd name="T28" fmla="*/ 51 w 140"/>
              <a:gd name="T29" fmla="*/ 0 h 120"/>
              <a:gd name="T30" fmla="*/ 28 w 140"/>
              <a:gd name="T31" fmla="*/ 118 h 120"/>
              <a:gd name="T32" fmla="*/ 14 w 140"/>
              <a:gd name="T33" fmla="*/ 120 h 120"/>
              <a:gd name="T34" fmla="*/ 27 w 140"/>
              <a:gd name="T35" fmla="*/ 105 h 120"/>
              <a:gd name="T36" fmla="*/ 28 w 140"/>
              <a:gd name="T37" fmla="*/ 113 h 120"/>
              <a:gd name="T38" fmla="*/ 23 w 140"/>
              <a:gd name="T39" fmla="*/ 109 h 120"/>
              <a:gd name="T40" fmla="*/ 19 w 140"/>
              <a:gd name="T41" fmla="*/ 110 h 120"/>
              <a:gd name="T42" fmla="*/ 19 w 140"/>
              <a:gd name="T43" fmla="*/ 113 h 120"/>
              <a:gd name="T44" fmla="*/ 24 w 140"/>
              <a:gd name="T45" fmla="*/ 115 h 120"/>
              <a:gd name="T46" fmla="*/ 40 w 140"/>
              <a:gd name="T47" fmla="*/ 118 h 120"/>
              <a:gd name="T48" fmla="*/ 34 w 140"/>
              <a:gd name="T49" fmla="*/ 120 h 120"/>
              <a:gd name="T50" fmla="*/ 40 w 140"/>
              <a:gd name="T51" fmla="*/ 104 h 120"/>
              <a:gd name="T52" fmla="*/ 36 w 140"/>
              <a:gd name="T53" fmla="*/ 114 h 120"/>
              <a:gd name="T54" fmla="*/ 57 w 140"/>
              <a:gd name="T55" fmla="*/ 120 h 120"/>
              <a:gd name="T56" fmla="*/ 53 w 140"/>
              <a:gd name="T57" fmla="*/ 113 h 120"/>
              <a:gd name="T58" fmla="*/ 47 w 140"/>
              <a:gd name="T59" fmla="*/ 120 h 120"/>
              <a:gd name="T60" fmla="*/ 59 w 140"/>
              <a:gd name="T61" fmla="*/ 105 h 120"/>
              <a:gd name="T62" fmla="*/ 59 w 140"/>
              <a:gd name="T63" fmla="*/ 112 h 120"/>
              <a:gd name="T64" fmla="*/ 60 w 140"/>
              <a:gd name="T65" fmla="*/ 115 h 120"/>
              <a:gd name="T66" fmla="*/ 54 w 140"/>
              <a:gd name="T67" fmla="*/ 107 h 120"/>
              <a:gd name="T68" fmla="*/ 55 w 140"/>
              <a:gd name="T69" fmla="*/ 110 h 120"/>
              <a:gd name="T70" fmla="*/ 71 w 140"/>
              <a:gd name="T71" fmla="*/ 116 h 120"/>
              <a:gd name="T72" fmla="*/ 71 w 140"/>
              <a:gd name="T73" fmla="*/ 108 h 120"/>
              <a:gd name="T74" fmla="*/ 78 w 140"/>
              <a:gd name="T75" fmla="*/ 109 h 120"/>
              <a:gd name="T76" fmla="*/ 63 w 140"/>
              <a:gd name="T77" fmla="*/ 112 h 120"/>
              <a:gd name="T78" fmla="*/ 71 w 140"/>
              <a:gd name="T79" fmla="*/ 120 h 120"/>
              <a:gd name="T80" fmla="*/ 78 w 140"/>
              <a:gd name="T81" fmla="*/ 115 h 120"/>
              <a:gd name="T82" fmla="*/ 96 w 140"/>
              <a:gd name="T83" fmla="*/ 112 h 120"/>
              <a:gd name="T84" fmla="*/ 88 w 140"/>
              <a:gd name="T85" fmla="*/ 120 h 120"/>
              <a:gd name="T86" fmla="*/ 80 w 140"/>
              <a:gd name="T87" fmla="*/ 112 h 120"/>
              <a:gd name="T88" fmla="*/ 91 w 140"/>
              <a:gd name="T89" fmla="*/ 112 h 120"/>
              <a:gd name="T90" fmla="*/ 84 w 140"/>
              <a:gd name="T91" fmla="*/ 112 h 120"/>
              <a:gd name="T92" fmla="*/ 91 w 140"/>
              <a:gd name="T93" fmla="*/ 112 h 120"/>
              <a:gd name="T94" fmla="*/ 110 w 140"/>
              <a:gd name="T95" fmla="*/ 118 h 120"/>
              <a:gd name="T96" fmla="*/ 98 w 140"/>
              <a:gd name="T97" fmla="*/ 120 h 120"/>
              <a:gd name="T98" fmla="*/ 109 w 140"/>
              <a:gd name="T99" fmla="*/ 105 h 120"/>
              <a:gd name="T100" fmla="*/ 107 w 140"/>
              <a:gd name="T101" fmla="*/ 109 h 120"/>
              <a:gd name="T102" fmla="*/ 104 w 140"/>
              <a:gd name="T103" fmla="*/ 116 h 120"/>
              <a:gd name="T104" fmla="*/ 120 w 140"/>
              <a:gd name="T105" fmla="*/ 113 h 120"/>
              <a:gd name="T106" fmla="*/ 120 w 140"/>
              <a:gd name="T107" fmla="*/ 108 h 120"/>
              <a:gd name="T108" fmla="*/ 115 w 140"/>
              <a:gd name="T109" fmla="*/ 118 h 120"/>
              <a:gd name="T110" fmla="*/ 128 w 140"/>
              <a:gd name="T111" fmla="*/ 116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40" h="120">
                <a:moveTo>
                  <a:pt x="0" y="0"/>
                </a:moveTo>
                <a:cubicBezTo>
                  <a:pt x="7" y="0"/>
                  <a:pt x="7" y="0"/>
                  <a:pt x="7" y="0"/>
                </a:cubicBezTo>
                <a:cubicBezTo>
                  <a:pt x="7" y="113"/>
                  <a:pt x="7" y="113"/>
                  <a:pt x="7" y="113"/>
                </a:cubicBezTo>
                <a:cubicBezTo>
                  <a:pt x="0" y="113"/>
                  <a:pt x="0" y="113"/>
                  <a:pt x="0" y="113"/>
                </a:cubicBezTo>
                <a:lnTo>
                  <a:pt x="0" y="0"/>
                </a:lnTo>
                <a:close/>
                <a:moveTo>
                  <a:pt x="21" y="0"/>
                </a:moveTo>
                <a:cubicBezTo>
                  <a:pt x="15" y="0"/>
                  <a:pt x="15" y="0"/>
                  <a:pt x="15" y="0"/>
                </a:cubicBezTo>
                <a:cubicBezTo>
                  <a:pt x="15" y="99"/>
                  <a:pt x="15" y="99"/>
                  <a:pt x="15" y="99"/>
                </a:cubicBezTo>
                <a:cubicBezTo>
                  <a:pt x="21" y="99"/>
                  <a:pt x="21" y="99"/>
                  <a:pt x="21" y="99"/>
                </a:cubicBezTo>
                <a:lnTo>
                  <a:pt x="21" y="0"/>
                </a:lnTo>
                <a:close/>
                <a:moveTo>
                  <a:pt x="31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99"/>
                  <a:pt x="27" y="99"/>
                  <a:pt x="27" y="99"/>
                </a:cubicBezTo>
                <a:cubicBezTo>
                  <a:pt x="31" y="99"/>
                  <a:pt x="31" y="99"/>
                  <a:pt x="31" y="99"/>
                </a:cubicBezTo>
                <a:lnTo>
                  <a:pt x="31" y="0"/>
                </a:lnTo>
                <a:close/>
                <a:moveTo>
                  <a:pt x="42" y="0"/>
                </a:moveTo>
                <a:cubicBezTo>
                  <a:pt x="37" y="0"/>
                  <a:pt x="37" y="0"/>
                  <a:pt x="37" y="0"/>
                </a:cubicBezTo>
                <a:cubicBezTo>
                  <a:pt x="37" y="99"/>
                  <a:pt x="37" y="99"/>
                  <a:pt x="37" y="99"/>
                </a:cubicBezTo>
                <a:cubicBezTo>
                  <a:pt x="42" y="99"/>
                  <a:pt x="42" y="99"/>
                  <a:pt x="42" y="99"/>
                </a:cubicBezTo>
                <a:lnTo>
                  <a:pt x="42" y="0"/>
                </a:lnTo>
                <a:close/>
                <a:moveTo>
                  <a:pt x="67" y="0"/>
                </a:moveTo>
                <a:cubicBezTo>
                  <a:pt x="61" y="0"/>
                  <a:pt x="61" y="0"/>
                  <a:pt x="61" y="0"/>
                </a:cubicBezTo>
                <a:cubicBezTo>
                  <a:pt x="61" y="99"/>
                  <a:pt x="61" y="99"/>
                  <a:pt x="61" y="99"/>
                </a:cubicBezTo>
                <a:cubicBezTo>
                  <a:pt x="67" y="99"/>
                  <a:pt x="67" y="99"/>
                  <a:pt x="67" y="99"/>
                </a:cubicBezTo>
                <a:lnTo>
                  <a:pt x="67" y="0"/>
                </a:lnTo>
                <a:close/>
                <a:moveTo>
                  <a:pt x="77" y="0"/>
                </a:moveTo>
                <a:cubicBezTo>
                  <a:pt x="73" y="0"/>
                  <a:pt x="73" y="0"/>
                  <a:pt x="73" y="0"/>
                </a:cubicBezTo>
                <a:cubicBezTo>
                  <a:pt x="73" y="99"/>
                  <a:pt x="73" y="99"/>
                  <a:pt x="73" y="99"/>
                </a:cubicBezTo>
                <a:cubicBezTo>
                  <a:pt x="77" y="99"/>
                  <a:pt x="77" y="99"/>
                  <a:pt x="77" y="99"/>
                </a:cubicBezTo>
                <a:lnTo>
                  <a:pt x="77" y="0"/>
                </a:lnTo>
                <a:close/>
                <a:moveTo>
                  <a:pt x="88" y="99"/>
                </a:moveTo>
                <a:cubicBezTo>
                  <a:pt x="97" y="99"/>
                  <a:pt x="97" y="99"/>
                  <a:pt x="97" y="99"/>
                </a:cubicBezTo>
                <a:cubicBezTo>
                  <a:pt x="97" y="0"/>
                  <a:pt x="97" y="0"/>
                  <a:pt x="97" y="0"/>
                </a:cubicBezTo>
                <a:cubicBezTo>
                  <a:pt x="88" y="0"/>
                  <a:pt x="88" y="0"/>
                  <a:pt x="88" y="0"/>
                </a:cubicBezTo>
                <a:lnTo>
                  <a:pt x="88" y="99"/>
                </a:lnTo>
                <a:close/>
                <a:moveTo>
                  <a:pt x="107" y="0"/>
                </a:moveTo>
                <a:cubicBezTo>
                  <a:pt x="105" y="0"/>
                  <a:pt x="105" y="0"/>
                  <a:pt x="105" y="0"/>
                </a:cubicBezTo>
                <a:cubicBezTo>
                  <a:pt x="105" y="99"/>
                  <a:pt x="105" y="99"/>
                  <a:pt x="105" y="99"/>
                </a:cubicBezTo>
                <a:cubicBezTo>
                  <a:pt x="107" y="99"/>
                  <a:pt x="107" y="99"/>
                  <a:pt x="107" y="99"/>
                </a:cubicBezTo>
                <a:lnTo>
                  <a:pt x="107" y="0"/>
                </a:lnTo>
                <a:close/>
                <a:moveTo>
                  <a:pt x="119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12" y="99"/>
                  <a:pt x="112" y="99"/>
                  <a:pt x="112" y="99"/>
                </a:cubicBezTo>
                <a:cubicBezTo>
                  <a:pt x="119" y="99"/>
                  <a:pt x="119" y="99"/>
                  <a:pt x="119" y="99"/>
                </a:cubicBezTo>
                <a:lnTo>
                  <a:pt x="119" y="0"/>
                </a:lnTo>
                <a:close/>
                <a:moveTo>
                  <a:pt x="124" y="99"/>
                </a:moveTo>
                <a:cubicBezTo>
                  <a:pt x="128" y="99"/>
                  <a:pt x="128" y="99"/>
                  <a:pt x="128" y="99"/>
                </a:cubicBezTo>
                <a:cubicBezTo>
                  <a:pt x="128" y="0"/>
                  <a:pt x="128" y="0"/>
                  <a:pt x="128" y="0"/>
                </a:cubicBezTo>
                <a:cubicBezTo>
                  <a:pt x="124" y="0"/>
                  <a:pt x="124" y="0"/>
                  <a:pt x="124" y="0"/>
                </a:cubicBezTo>
                <a:lnTo>
                  <a:pt x="124" y="99"/>
                </a:lnTo>
                <a:close/>
                <a:moveTo>
                  <a:pt x="135" y="0"/>
                </a:moveTo>
                <a:cubicBezTo>
                  <a:pt x="135" y="113"/>
                  <a:pt x="135" y="113"/>
                  <a:pt x="135" y="113"/>
                </a:cubicBezTo>
                <a:cubicBezTo>
                  <a:pt x="140" y="113"/>
                  <a:pt x="140" y="113"/>
                  <a:pt x="140" y="113"/>
                </a:cubicBezTo>
                <a:cubicBezTo>
                  <a:pt x="140" y="0"/>
                  <a:pt x="140" y="0"/>
                  <a:pt x="140" y="0"/>
                </a:cubicBezTo>
                <a:lnTo>
                  <a:pt x="135" y="0"/>
                </a:lnTo>
                <a:close/>
                <a:moveTo>
                  <a:pt x="51" y="0"/>
                </a:moveTo>
                <a:cubicBezTo>
                  <a:pt x="49" y="0"/>
                  <a:pt x="49" y="0"/>
                  <a:pt x="49" y="0"/>
                </a:cubicBezTo>
                <a:cubicBezTo>
                  <a:pt x="49" y="99"/>
                  <a:pt x="49" y="99"/>
                  <a:pt x="49" y="99"/>
                </a:cubicBezTo>
                <a:cubicBezTo>
                  <a:pt x="51" y="99"/>
                  <a:pt x="51" y="99"/>
                  <a:pt x="51" y="99"/>
                </a:cubicBezTo>
                <a:lnTo>
                  <a:pt x="51" y="0"/>
                </a:lnTo>
                <a:close/>
                <a:moveTo>
                  <a:pt x="28" y="113"/>
                </a:moveTo>
                <a:cubicBezTo>
                  <a:pt x="28" y="113"/>
                  <a:pt x="28" y="114"/>
                  <a:pt x="28" y="115"/>
                </a:cubicBezTo>
                <a:cubicBezTo>
                  <a:pt x="28" y="116"/>
                  <a:pt x="28" y="117"/>
                  <a:pt x="28" y="117"/>
                </a:cubicBezTo>
                <a:cubicBezTo>
                  <a:pt x="28" y="118"/>
                  <a:pt x="28" y="118"/>
                  <a:pt x="28" y="118"/>
                </a:cubicBezTo>
                <a:cubicBezTo>
                  <a:pt x="27" y="118"/>
                  <a:pt x="27" y="119"/>
                  <a:pt x="26" y="119"/>
                </a:cubicBezTo>
                <a:cubicBezTo>
                  <a:pt x="26" y="119"/>
                  <a:pt x="25" y="119"/>
                  <a:pt x="25" y="119"/>
                </a:cubicBezTo>
                <a:cubicBezTo>
                  <a:pt x="24" y="120"/>
                  <a:pt x="23" y="120"/>
                  <a:pt x="22" y="120"/>
                </a:cubicBezTo>
                <a:cubicBezTo>
                  <a:pt x="14" y="120"/>
                  <a:pt x="14" y="120"/>
                  <a:pt x="14" y="120"/>
                </a:cubicBezTo>
                <a:cubicBezTo>
                  <a:pt x="14" y="118"/>
                  <a:pt x="14" y="118"/>
                  <a:pt x="14" y="118"/>
                </a:cubicBezTo>
                <a:cubicBezTo>
                  <a:pt x="14" y="104"/>
                  <a:pt x="14" y="104"/>
                  <a:pt x="14" y="104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25" y="104"/>
                  <a:pt x="26" y="105"/>
                  <a:pt x="27" y="105"/>
                </a:cubicBezTo>
                <a:cubicBezTo>
                  <a:pt x="27" y="106"/>
                  <a:pt x="28" y="107"/>
                  <a:pt x="28" y="108"/>
                </a:cubicBezTo>
                <a:cubicBezTo>
                  <a:pt x="28" y="109"/>
                  <a:pt x="27" y="110"/>
                  <a:pt x="27" y="110"/>
                </a:cubicBezTo>
                <a:cubicBezTo>
                  <a:pt x="27" y="111"/>
                  <a:pt x="26" y="111"/>
                  <a:pt x="25" y="111"/>
                </a:cubicBezTo>
                <a:cubicBezTo>
                  <a:pt x="26" y="112"/>
                  <a:pt x="27" y="112"/>
                  <a:pt x="28" y="113"/>
                </a:cubicBezTo>
                <a:close/>
                <a:moveTo>
                  <a:pt x="19" y="110"/>
                </a:moveTo>
                <a:cubicBezTo>
                  <a:pt x="21" y="110"/>
                  <a:pt x="21" y="110"/>
                  <a:pt x="21" y="110"/>
                </a:cubicBezTo>
                <a:cubicBezTo>
                  <a:pt x="22" y="110"/>
                  <a:pt x="22" y="110"/>
                  <a:pt x="23" y="110"/>
                </a:cubicBezTo>
                <a:cubicBezTo>
                  <a:pt x="23" y="110"/>
                  <a:pt x="23" y="109"/>
                  <a:pt x="23" y="109"/>
                </a:cubicBezTo>
                <a:cubicBezTo>
                  <a:pt x="23" y="108"/>
                  <a:pt x="23" y="108"/>
                  <a:pt x="23" y="108"/>
                </a:cubicBezTo>
                <a:cubicBezTo>
                  <a:pt x="22" y="107"/>
                  <a:pt x="22" y="107"/>
                  <a:pt x="21" y="107"/>
                </a:cubicBezTo>
                <a:cubicBezTo>
                  <a:pt x="19" y="107"/>
                  <a:pt x="19" y="107"/>
                  <a:pt x="19" y="107"/>
                </a:cubicBezTo>
                <a:lnTo>
                  <a:pt x="19" y="110"/>
                </a:lnTo>
                <a:close/>
                <a:moveTo>
                  <a:pt x="24" y="115"/>
                </a:moveTo>
                <a:cubicBezTo>
                  <a:pt x="24" y="114"/>
                  <a:pt x="24" y="114"/>
                  <a:pt x="23" y="114"/>
                </a:cubicBezTo>
                <a:cubicBezTo>
                  <a:pt x="23" y="113"/>
                  <a:pt x="22" y="113"/>
                  <a:pt x="21" y="113"/>
                </a:cubicBezTo>
                <a:cubicBezTo>
                  <a:pt x="19" y="113"/>
                  <a:pt x="19" y="113"/>
                  <a:pt x="19" y="113"/>
                </a:cubicBezTo>
                <a:cubicBezTo>
                  <a:pt x="19" y="116"/>
                  <a:pt x="19" y="116"/>
                  <a:pt x="19" y="116"/>
                </a:cubicBezTo>
                <a:cubicBezTo>
                  <a:pt x="21" y="116"/>
                  <a:pt x="21" y="116"/>
                  <a:pt x="21" y="116"/>
                </a:cubicBezTo>
                <a:cubicBezTo>
                  <a:pt x="22" y="116"/>
                  <a:pt x="23" y="116"/>
                  <a:pt x="23" y="116"/>
                </a:cubicBezTo>
                <a:cubicBezTo>
                  <a:pt x="24" y="116"/>
                  <a:pt x="24" y="115"/>
                  <a:pt x="24" y="115"/>
                </a:cubicBezTo>
                <a:close/>
                <a:moveTo>
                  <a:pt x="45" y="118"/>
                </a:moveTo>
                <a:cubicBezTo>
                  <a:pt x="46" y="120"/>
                  <a:pt x="46" y="120"/>
                  <a:pt x="46" y="120"/>
                </a:cubicBezTo>
                <a:cubicBezTo>
                  <a:pt x="41" y="120"/>
                  <a:pt x="41" y="120"/>
                  <a:pt x="41" y="120"/>
                </a:cubicBezTo>
                <a:cubicBezTo>
                  <a:pt x="40" y="118"/>
                  <a:pt x="40" y="118"/>
                  <a:pt x="40" y="118"/>
                </a:cubicBezTo>
                <a:cubicBezTo>
                  <a:pt x="40" y="117"/>
                  <a:pt x="40" y="117"/>
                  <a:pt x="40" y="117"/>
                </a:cubicBezTo>
                <a:cubicBezTo>
                  <a:pt x="35" y="117"/>
                  <a:pt x="35" y="117"/>
                  <a:pt x="35" y="117"/>
                </a:cubicBezTo>
                <a:cubicBezTo>
                  <a:pt x="34" y="118"/>
                  <a:pt x="34" y="118"/>
                  <a:pt x="34" y="118"/>
                </a:cubicBezTo>
                <a:cubicBezTo>
                  <a:pt x="34" y="120"/>
                  <a:pt x="34" y="120"/>
                  <a:pt x="34" y="120"/>
                </a:cubicBezTo>
                <a:cubicBezTo>
                  <a:pt x="29" y="120"/>
                  <a:pt x="29" y="120"/>
                  <a:pt x="29" y="120"/>
                </a:cubicBezTo>
                <a:cubicBezTo>
                  <a:pt x="30" y="118"/>
                  <a:pt x="30" y="118"/>
                  <a:pt x="30" y="118"/>
                </a:cubicBezTo>
                <a:cubicBezTo>
                  <a:pt x="35" y="104"/>
                  <a:pt x="35" y="104"/>
                  <a:pt x="35" y="104"/>
                </a:cubicBezTo>
                <a:cubicBezTo>
                  <a:pt x="40" y="104"/>
                  <a:pt x="40" y="104"/>
                  <a:pt x="40" y="104"/>
                </a:cubicBezTo>
                <a:lnTo>
                  <a:pt x="45" y="118"/>
                </a:lnTo>
                <a:close/>
                <a:moveTo>
                  <a:pt x="39" y="114"/>
                </a:moveTo>
                <a:cubicBezTo>
                  <a:pt x="37" y="108"/>
                  <a:pt x="37" y="108"/>
                  <a:pt x="37" y="108"/>
                </a:cubicBezTo>
                <a:cubicBezTo>
                  <a:pt x="36" y="114"/>
                  <a:pt x="36" y="114"/>
                  <a:pt x="36" y="114"/>
                </a:cubicBezTo>
                <a:lnTo>
                  <a:pt x="39" y="114"/>
                </a:lnTo>
                <a:close/>
                <a:moveTo>
                  <a:pt x="62" y="118"/>
                </a:moveTo>
                <a:cubicBezTo>
                  <a:pt x="62" y="120"/>
                  <a:pt x="62" y="120"/>
                  <a:pt x="62" y="120"/>
                </a:cubicBezTo>
                <a:cubicBezTo>
                  <a:pt x="57" y="120"/>
                  <a:pt x="57" y="120"/>
                  <a:pt x="57" y="120"/>
                </a:cubicBezTo>
                <a:cubicBezTo>
                  <a:pt x="56" y="118"/>
                  <a:pt x="56" y="118"/>
                  <a:pt x="56" y="118"/>
                </a:cubicBezTo>
                <a:cubicBezTo>
                  <a:pt x="55" y="115"/>
                  <a:pt x="55" y="115"/>
                  <a:pt x="55" y="115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53" y="114"/>
                  <a:pt x="53" y="113"/>
                  <a:pt x="53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20"/>
                  <a:pt x="52" y="120"/>
                  <a:pt x="52" y="120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18"/>
                  <a:pt x="47" y="118"/>
                  <a:pt x="47" y="118"/>
                </a:cubicBezTo>
                <a:cubicBezTo>
                  <a:pt x="47" y="104"/>
                  <a:pt x="47" y="104"/>
                  <a:pt x="47" y="104"/>
                </a:cubicBezTo>
                <a:cubicBezTo>
                  <a:pt x="55" y="104"/>
                  <a:pt x="55" y="104"/>
                  <a:pt x="55" y="104"/>
                </a:cubicBezTo>
                <a:cubicBezTo>
                  <a:pt x="57" y="104"/>
                  <a:pt x="58" y="104"/>
                  <a:pt x="59" y="105"/>
                </a:cubicBezTo>
                <a:cubicBezTo>
                  <a:pt x="59" y="105"/>
                  <a:pt x="60" y="105"/>
                  <a:pt x="61" y="106"/>
                </a:cubicBezTo>
                <a:cubicBezTo>
                  <a:pt x="61" y="107"/>
                  <a:pt x="61" y="108"/>
                  <a:pt x="61" y="109"/>
                </a:cubicBezTo>
                <a:cubicBezTo>
                  <a:pt x="61" y="109"/>
                  <a:pt x="61" y="110"/>
                  <a:pt x="61" y="111"/>
                </a:cubicBezTo>
                <a:cubicBezTo>
                  <a:pt x="60" y="111"/>
                  <a:pt x="60" y="112"/>
                  <a:pt x="59" y="112"/>
                </a:cubicBezTo>
                <a:cubicBezTo>
                  <a:pt x="59" y="112"/>
                  <a:pt x="58" y="113"/>
                  <a:pt x="57" y="113"/>
                </a:cubicBezTo>
                <a:cubicBezTo>
                  <a:pt x="58" y="113"/>
                  <a:pt x="58" y="113"/>
                  <a:pt x="59" y="113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60" y="115"/>
                  <a:pt x="60" y="115"/>
                  <a:pt x="60" y="115"/>
                </a:cubicBezTo>
                <a:lnTo>
                  <a:pt x="62" y="118"/>
                </a:lnTo>
                <a:close/>
                <a:moveTo>
                  <a:pt x="56" y="109"/>
                </a:moveTo>
                <a:cubicBezTo>
                  <a:pt x="56" y="108"/>
                  <a:pt x="56" y="108"/>
                  <a:pt x="56" y="108"/>
                </a:cubicBezTo>
                <a:cubicBezTo>
                  <a:pt x="56" y="108"/>
                  <a:pt x="55" y="107"/>
                  <a:pt x="54" y="107"/>
                </a:cubicBezTo>
                <a:cubicBezTo>
                  <a:pt x="52" y="107"/>
                  <a:pt x="52" y="107"/>
                  <a:pt x="52" y="107"/>
                </a:cubicBezTo>
                <a:cubicBezTo>
                  <a:pt x="52" y="110"/>
                  <a:pt x="52" y="110"/>
                  <a:pt x="52" y="110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10"/>
                  <a:pt x="55" y="110"/>
                  <a:pt x="55" y="110"/>
                </a:cubicBezTo>
                <a:cubicBezTo>
                  <a:pt x="56" y="110"/>
                  <a:pt x="56" y="110"/>
                  <a:pt x="56" y="110"/>
                </a:cubicBezTo>
                <a:cubicBezTo>
                  <a:pt x="56" y="110"/>
                  <a:pt x="56" y="109"/>
                  <a:pt x="56" y="109"/>
                </a:cubicBezTo>
                <a:close/>
                <a:moveTo>
                  <a:pt x="73" y="116"/>
                </a:moveTo>
                <a:cubicBezTo>
                  <a:pt x="72" y="116"/>
                  <a:pt x="72" y="116"/>
                  <a:pt x="71" y="116"/>
                </a:cubicBezTo>
                <a:cubicBezTo>
                  <a:pt x="70" y="116"/>
                  <a:pt x="69" y="116"/>
                  <a:pt x="69" y="115"/>
                </a:cubicBezTo>
                <a:cubicBezTo>
                  <a:pt x="68" y="115"/>
                  <a:pt x="68" y="114"/>
                  <a:pt x="68" y="112"/>
                </a:cubicBezTo>
                <a:cubicBezTo>
                  <a:pt x="68" y="111"/>
                  <a:pt x="68" y="109"/>
                  <a:pt x="68" y="109"/>
                </a:cubicBezTo>
                <a:cubicBezTo>
                  <a:pt x="69" y="108"/>
                  <a:pt x="70" y="108"/>
                  <a:pt x="71" y="108"/>
                </a:cubicBezTo>
                <a:cubicBezTo>
                  <a:pt x="71" y="108"/>
                  <a:pt x="72" y="108"/>
                  <a:pt x="72" y="108"/>
                </a:cubicBezTo>
                <a:cubicBezTo>
                  <a:pt x="73" y="108"/>
                  <a:pt x="73" y="108"/>
                  <a:pt x="73" y="109"/>
                </a:cubicBezTo>
                <a:cubicBezTo>
                  <a:pt x="73" y="109"/>
                  <a:pt x="74" y="109"/>
                  <a:pt x="74" y="110"/>
                </a:cubicBezTo>
                <a:cubicBezTo>
                  <a:pt x="78" y="109"/>
                  <a:pt x="78" y="109"/>
                  <a:pt x="78" y="109"/>
                </a:cubicBezTo>
                <a:cubicBezTo>
                  <a:pt x="77" y="107"/>
                  <a:pt x="77" y="106"/>
                  <a:pt x="75" y="105"/>
                </a:cubicBezTo>
                <a:cubicBezTo>
                  <a:pt x="74" y="104"/>
                  <a:pt x="73" y="104"/>
                  <a:pt x="71" y="104"/>
                </a:cubicBezTo>
                <a:cubicBezTo>
                  <a:pt x="68" y="104"/>
                  <a:pt x="66" y="105"/>
                  <a:pt x="65" y="106"/>
                </a:cubicBezTo>
                <a:cubicBezTo>
                  <a:pt x="64" y="107"/>
                  <a:pt x="63" y="109"/>
                  <a:pt x="63" y="112"/>
                </a:cubicBezTo>
                <a:cubicBezTo>
                  <a:pt x="63" y="114"/>
                  <a:pt x="63" y="115"/>
                  <a:pt x="64" y="117"/>
                </a:cubicBezTo>
                <a:cubicBezTo>
                  <a:pt x="64" y="117"/>
                  <a:pt x="65" y="117"/>
                  <a:pt x="65" y="118"/>
                </a:cubicBezTo>
                <a:cubicBezTo>
                  <a:pt x="66" y="118"/>
                  <a:pt x="66" y="119"/>
                  <a:pt x="67" y="119"/>
                </a:cubicBezTo>
                <a:cubicBezTo>
                  <a:pt x="68" y="120"/>
                  <a:pt x="69" y="120"/>
                  <a:pt x="71" y="120"/>
                </a:cubicBezTo>
                <a:cubicBezTo>
                  <a:pt x="72" y="120"/>
                  <a:pt x="74" y="120"/>
                  <a:pt x="74" y="119"/>
                </a:cubicBezTo>
                <a:cubicBezTo>
                  <a:pt x="75" y="119"/>
                  <a:pt x="76" y="118"/>
                  <a:pt x="76" y="118"/>
                </a:cubicBezTo>
                <a:cubicBezTo>
                  <a:pt x="77" y="118"/>
                  <a:pt x="77" y="118"/>
                  <a:pt x="77" y="118"/>
                </a:cubicBezTo>
                <a:cubicBezTo>
                  <a:pt x="77" y="117"/>
                  <a:pt x="78" y="116"/>
                  <a:pt x="78" y="115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74" y="114"/>
                  <a:pt x="73" y="115"/>
                  <a:pt x="73" y="116"/>
                </a:cubicBezTo>
                <a:close/>
                <a:moveTo>
                  <a:pt x="94" y="106"/>
                </a:moveTo>
                <a:cubicBezTo>
                  <a:pt x="95" y="107"/>
                  <a:pt x="96" y="109"/>
                  <a:pt x="96" y="112"/>
                </a:cubicBezTo>
                <a:cubicBezTo>
                  <a:pt x="96" y="114"/>
                  <a:pt x="95" y="115"/>
                  <a:pt x="95" y="116"/>
                </a:cubicBezTo>
                <a:cubicBezTo>
                  <a:pt x="94" y="117"/>
                  <a:pt x="94" y="117"/>
                  <a:pt x="94" y="118"/>
                </a:cubicBezTo>
                <a:cubicBezTo>
                  <a:pt x="93" y="118"/>
                  <a:pt x="93" y="119"/>
                  <a:pt x="92" y="119"/>
                </a:cubicBezTo>
                <a:cubicBezTo>
                  <a:pt x="91" y="120"/>
                  <a:pt x="90" y="120"/>
                  <a:pt x="88" y="120"/>
                </a:cubicBezTo>
                <a:cubicBezTo>
                  <a:pt x="86" y="120"/>
                  <a:pt x="85" y="120"/>
                  <a:pt x="84" y="119"/>
                </a:cubicBezTo>
                <a:cubicBezTo>
                  <a:pt x="83" y="119"/>
                  <a:pt x="82" y="118"/>
                  <a:pt x="82" y="118"/>
                </a:cubicBezTo>
                <a:cubicBezTo>
                  <a:pt x="81" y="117"/>
                  <a:pt x="81" y="117"/>
                  <a:pt x="81" y="116"/>
                </a:cubicBezTo>
                <a:cubicBezTo>
                  <a:pt x="80" y="115"/>
                  <a:pt x="80" y="114"/>
                  <a:pt x="80" y="112"/>
                </a:cubicBezTo>
                <a:cubicBezTo>
                  <a:pt x="80" y="109"/>
                  <a:pt x="80" y="107"/>
                  <a:pt x="82" y="106"/>
                </a:cubicBezTo>
                <a:cubicBezTo>
                  <a:pt x="83" y="105"/>
                  <a:pt x="85" y="104"/>
                  <a:pt x="88" y="104"/>
                </a:cubicBezTo>
                <a:cubicBezTo>
                  <a:pt x="90" y="104"/>
                  <a:pt x="92" y="105"/>
                  <a:pt x="94" y="106"/>
                </a:cubicBezTo>
                <a:close/>
                <a:moveTo>
                  <a:pt x="91" y="112"/>
                </a:moveTo>
                <a:cubicBezTo>
                  <a:pt x="91" y="110"/>
                  <a:pt x="91" y="109"/>
                  <a:pt x="90" y="109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7" y="108"/>
                  <a:pt x="86" y="108"/>
                  <a:pt x="85" y="109"/>
                </a:cubicBezTo>
                <a:cubicBezTo>
                  <a:pt x="85" y="109"/>
                  <a:pt x="84" y="110"/>
                  <a:pt x="84" y="112"/>
                </a:cubicBezTo>
                <a:cubicBezTo>
                  <a:pt x="84" y="114"/>
                  <a:pt x="85" y="115"/>
                  <a:pt x="85" y="115"/>
                </a:cubicBezTo>
                <a:cubicBezTo>
                  <a:pt x="86" y="116"/>
                  <a:pt x="87" y="116"/>
                  <a:pt x="88" y="116"/>
                </a:cubicBezTo>
                <a:cubicBezTo>
                  <a:pt x="89" y="116"/>
                  <a:pt x="89" y="116"/>
                  <a:pt x="90" y="115"/>
                </a:cubicBezTo>
                <a:cubicBezTo>
                  <a:pt x="91" y="115"/>
                  <a:pt x="91" y="113"/>
                  <a:pt x="91" y="112"/>
                </a:cubicBezTo>
                <a:close/>
                <a:moveTo>
                  <a:pt x="112" y="109"/>
                </a:moveTo>
                <a:cubicBezTo>
                  <a:pt x="112" y="110"/>
                  <a:pt x="112" y="111"/>
                  <a:pt x="112" y="112"/>
                </a:cubicBezTo>
                <a:cubicBezTo>
                  <a:pt x="112" y="114"/>
                  <a:pt x="112" y="115"/>
                  <a:pt x="112" y="116"/>
                </a:cubicBezTo>
                <a:cubicBezTo>
                  <a:pt x="112" y="117"/>
                  <a:pt x="111" y="117"/>
                  <a:pt x="110" y="118"/>
                </a:cubicBezTo>
                <a:cubicBezTo>
                  <a:pt x="110" y="118"/>
                  <a:pt x="110" y="118"/>
                  <a:pt x="110" y="118"/>
                </a:cubicBezTo>
                <a:cubicBezTo>
                  <a:pt x="110" y="119"/>
                  <a:pt x="109" y="119"/>
                  <a:pt x="108" y="119"/>
                </a:cubicBezTo>
                <a:cubicBezTo>
                  <a:pt x="107" y="119"/>
                  <a:pt x="106" y="120"/>
                  <a:pt x="105" y="120"/>
                </a:cubicBezTo>
                <a:cubicBezTo>
                  <a:pt x="98" y="120"/>
                  <a:pt x="98" y="120"/>
                  <a:pt x="98" y="120"/>
                </a:cubicBezTo>
                <a:cubicBezTo>
                  <a:pt x="98" y="118"/>
                  <a:pt x="98" y="118"/>
                  <a:pt x="98" y="118"/>
                </a:cubicBezTo>
                <a:cubicBezTo>
                  <a:pt x="98" y="104"/>
                  <a:pt x="98" y="104"/>
                  <a:pt x="98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7" y="104"/>
                  <a:pt x="108" y="104"/>
                  <a:pt x="109" y="105"/>
                </a:cubicBezTo>
                <a:cubicBezTo>
                  <a:pt x="110" y="105"/>
                  <a:pt x="110" y="106"/>
                  <a:pt x="111" y="106"/>
                </a:cubicBezTo>
                <a:cubicBezTo>
                  <a:pt x="111" y="107"/>
                  <a:pt x="112" y="108"/>
                  <a:pt x="112" y="109"/>
                </a:cubicBezTo>
                <a:close/>
                <a:moveTo>
                  <a:pt x="108" y="112"/>
                </a:moveTo>
                <a:cubicBezTo>
                  <a:pt x="108" y="110"/>
                  <a:pt x="107" y="109"/>
                  <a:pt x="107" y="109"/>
                </a:cubicBezTo>
                <a:cubicBezTo>
                  <a:pt x="106" y="108"/>
                  <a:pt x="105" y="108"/>
                  <a:pt x="104" y="108"/>
                </a:cubicBezTo>
                <a:cubicBezTo>
                  <a:pt x="103" y="108"/>
                  <a:pt x="103" y="108"/>
                  <a:pt x="103" y="108"/>
                </a:cubicBezTo>
                <a:cubicBezTo>
                  <a:pt x="103" y="116"/>
                  <a:pt x="103" y="116"/>
                  <a:pt x="103" y="116"/>
                </a:cubicBezTo>
                <a:cubicBezTo>
                  <a:pt x="104" y="116"/>
                  <a:pt x="104" y="116"/>
                  <a:pt x="104" y="116"/>
                </a:cubicBezTo>
                <a:cubicBezTo>
                  <a:pt x="105" y="116"/>
                  <a:pt x="106" y="116"/>
                  <a:pt x="106" y="116"/>
                </a:cubicBezTo>
                <a:cubicBezTo>
                  <a:pt x="107" y="116"/>
                  <a:pt x="107" y="115"/>
                  <a:pt x="107" y="115"/>
                </a:cubicBezTo>
                <a:cubicBezTo>
                  <a:pt x="108" y="114"/>
                  <a:pt x="108" y="113"/>
                  <a:pt x="108" y="112"/>
                </a:cubicBezTo>
                <a:close/>
                <a:moveTo>
                  <a:pt x="120" y="113"/>
                </a:moveTo>
                <a:cubicBezTo>
                  <a:pt x="127" y="113"/>
                  <a:pt x="127" y="113"/>
                  <a:pt x="127" y="113"/>
                </a:cubicBezTo>
                <a:cubicBezTo>
                  <a:pt x="127" y="110"/>
                  <a:pt x="127" y="110"/>
                  <a:pt x="127" y="110"/>
                </a:cubicBezTo>
                <a:cubicBezTo>
                  <a:pt x="120" y="110"/>
                  <a:pt x="120" y="110"/>
                  <a:pt x="120" y="110"/>
                </a:cubicBezTo>
                <a:cubicBezTo>
                  <a:pt x="120" y="108"/>
                  <a:pt x="120" y="108"/>
                  <a:pt x="120" y="108"/>
                </a:cubicBezTo>
                <a:cubicBezTo>
                  <a:pt x="128" y="108"/>
                  <a:pt x="128" y="108"/>
                  <a:pt x="128" y="108"/>
                </a:cubicBezTo>
                <a:cubicBezTo>
                  <a:pt x="128" y="104"/>
                  <a:pt x="128" y="104"/>
                  <a:pt x="128" y="104"/>
                </a:cubicBezTo>
                <a:cubicBezTo>
                  <a:pt x="115" y="104"/>
                  <a:pt x="115" y="104"/>
                  <a:pt x="115" y="104"/>
                </a:cubicBezTo>
                <a:cubicBezTo>
                  <a:pt x="115" y="118"/>
                  <a:pt x="115" y="118"/>
                  <a:pt x="115" y="118"/>
                </a:cubicBezTo>
                <a:cubicBezTo>
                  <a:pt x="115" y="120"/>
                  <a:pt x="115" y="120"/>
                  <a:pt x="115" y="120"/>
                </a:cubicBezTo>
                <a:cubicBezTo>
                  <a:pt x="128" y="120"/>
                  <a:pt x="128" y="120"/>
                  <a:pt x="128" y="120"/>
                </a:cubicBezTo>
                <a:cubicBezTo>
                  <a:pt x="128" y="118"/>
                  <a:pt x="128" y="118"/>
                  <a:pt x="128" y="118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0" y="116"/>
                  <a:pt x="120" y="116"/>
                  <a:pt x="120" y="116"/>
                </a:cubicBezTo>
                <a:lnTo>
                  <a:pt x="120" y="113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43" name="Freeform 9"/>
          <p:cNvSpPr>
            <a:spLocks noEditPoints="1"/>
          </p:cNvSpPr>
          <p:nvPr/>
        </p:nvSpPr>
        <p:spPr bwMode="auto">
          <a:xfrm>
            <a:off x="6416613" y="4599381"/>
            <a:ext cx="350524" cy="366006"/>
          </a:xfrm>
          <a:custGeom>
            <a:avLst/>
            <a:gdLst>
              <a:gd name="T0" fmla="*/ 86 w 134"/>
              <a:gd name="T1" fmla="*/ 115 h 140"/>
              <a:gd name="T2" fmla="*/ 82 w 134"/>
              <a:gd name="T3" fmla="*/ 118 h 140"/>
              <a:gd name="T4" fmla="*/ 10 w 134"/>
              <a:gd name="T5" fmla="*/ 115 h 140"/>
              <a:gd name="T6" fmla="*/ 14 w 134"/>
              <a:gd name="T7" fmla="*/ 11 h 140"/>
              <a:gd name="T8" fmla="*/ 86 w 134"/>
              <a:gd name="T9" fmla="*/ 15 h 140"/>
              <a:gd name="T10" fmla="*/ 96 w 134"/>
              <a:gd name="T11" fmla="*/ 16 h 140"/>
              <a:gd name="T12" fmla="*/ 82 w 134"/>
              <a:gd name="T13" fmla="*/ 0 h 140"/>
              <a:gd name="T14" fmla="*/ 0 w 134"/>
              <a:gd name="T15" fmla="*/ 14 h 140"/>
              <a:gd name="T16" fmla="*/ 14 w 134"/>
              <a:gd name="T17" fmla="*/ 140 h 140"/>
              <a:gd name="T18" fmla="*/ 96 w 134"/>
              <a:gd name="T19" fmla="*/ 126 h 140"/>
              <a:gd name="T20" fmla="*/ 96 w 134"/>
              <a:gd name="T21" fmla="*/ 125 h 140"/>
              <a:gd name="T22" fmla="*/ 86 w 134"/>
              <a:gd name="T23" fmla="*/ 87 h 140"/>
              <a:gd name="T24" fmla="*/ 55 w 134"/>
              <a:gd name="T25" fmla="*/ 4 h 140"/>
              <a:gd name="T26" fmla="*/ 55 w 134"/>
              <a:gd name="T27" fmla="*/ 7 h 140"/>
              <a:gd name="T28" fmla="*/ 40 w 134"/>
              <a:gd name="T29" fmla="*/ 5 h 140"/>
              <a:gd name="T30" fmla="*/ 48 w 134"/>
              <a:gd name="T31" fmla="*/ 135 h 140"/>
              <a:gd name="T32" fmla="*/ 48 w 134"/>
              <a:gd name="T33" fmla="*/ 123 h 140"/>
              <a:gd name="T34" fmla="*/ 48 w 134"/>
              <a:gd name="T35" fmla="*/ 135 h 140"/>
              <a:gd name="T36" fmla="*/ 96 w 134"/>
              <a:gd name="T37" fmla="*/ 22 h 140"/>
              <a:gd name="T38" fmla="*/ 62 w 134"/>
              <a:gd name="T39" fmla="*/ 22 h 140"/>
              <a:gd name="T40" fmla="*/ 51 w 134"/>
              <a:gd name="T41" fmla="*/ 70 h 140"/>
              <a:gd name="T42" fmla="*/ 66 w 134"/>
              <a:gd name="T43" fmla="*/ 81 h 140"/>
              <a:gd name="T44" fmla="*/ 83 w 134"/>
              <a:gd name="T45" fmla="*/ 81 h 140"/>
              <a:gd name="T46" fmla="*/ 96 w 134"/>
              <a:gd name="T47" fmla="*/ 81 h 140"/>
              <a:gd name="T48" fmla="*/ 134 w 134"/>
              <a:gd name="T49" fmla="*/ 70 h 140"/>
              <a:gd name="T50" fmla="*/ 124 w 134"/>
              <a:gd name="T51" fmla="*/ 22 h 140"/>
              <a:gd name="T52" fmla="*/ 124 w 134"/>
              <a:gd name="T53" fmla="*/ 74 h 140"/>
              <a:gd name="T54" fmla="*/ 86 w 134"/>
              <a:gd name="T55" fmla="*/ 74 h 140"/>
              <a:gd name="T56" fmla="*/ 58 w 134"/>
              <a:gd name="T57" fmla="*/ 70 h 140"/>
              <a:gd name="T58" fmla="*/ 62 w 134"/>
              <a:gd name="T59" fmla="*/ 29 h 140"/>
              <a:gd name="T60" fmla="*/ 96 w 134"/>
              <a:gd name="T61" fmla="*/ 29 h 140"/>
              <a:gd name="T62" fmla="*/ 127 w 134"/>
              <a:gd name="T63" fmla="*/ 33 h 140"/>
              <a:gd name="T64" fmla="*/ 82 w 134"/>
              <a:gd name="T65" fmla="*/ 37 h 140"/>
              <a:gd name="T66" fmla="*/ 109 w 134"/>
              <a:gd name="T67" fmla="*/ 56 h 140"/>
              <a:gd name="T68" fmla="*/ 88 w 134"/>
              <a:gd name="T69" fmla="*/ 62 h 140"/>
              <a:gd name="T70" fmla="*/ 101 w 134"/>
              <a:gd name="T71" fmla="*/ 64 h 140"/>
              <a:gd name="T72" fmla="*/ 109 w 134"/>
              <a:gd name="T73" fmla="*/ 65 h 140"/>
              <a:gd name="T74" fmla="*/ 102 w 134"/>
              <a:gd name="T75" fmla="*/ 66 h 140"/>
              <a:gd name="T76" fmla="*/ 86 w 134"/>
              <a:gd name="T77" fmla="*/ 69 h 140"/>
              <a:gd name="T78" fmla="*/ 86 w 134"/>
              <a:gd name="T79" fmla="*/ 61 h 140"/>
              <a:gd name="T80" fmla="*/ 87 w 134"/>
              <a:gd name="T81" fmla="*/ 57 h 140"/>
              <a:gd name="T82" fmla="*/ 81 w 134"/>
              <a:gd name="T83" fmla="*/ 39 h 140"/>
              <a:gd name="T84" fmla="*/ 78 w 134"/>
              <a:gd name="T85" fmla="*/ 37 h 140"/>
              <a:gd name="T86" fmla="*/ 78 w 134"/>
              <a:gd name="T87" fmla="*/ 33 h 140"/>
              <a:gd name="T88" fmla="*/ 80 w 134"/>
              <a:gd name="T89" fmla="*/ 35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4" h="140">
                <a:moveTo>
                  <a:pt x="86" y="87"/>
                </a:moveTo>
                <a:cubicBezTo>
                  <a:pt x="86" y="115"/>
                  <a:pt x="86" y="115"/>
                  <a:pt x="86" y="115"/>
                </a:cubicBezTo>
                <a:cubicBezTo>
                  <a:pt x="86" y="115"/>
                  <a:pt x="86" y="115"/>
                  <a:pt x="86" y="115"/>
                </a:cubicBezTo>
                <a:cubicBezTo>
                  <a:pt x="86" y="117"/>
                  <a:pt x="84" y="118"/>
                  <a:pt x="82" y="118"/>
                </a:cubicBezTo>
                <a:cubicBezTo>
                  <a:pt x="14" y="118"/>
                  <a:pt x="14" y="118"/>
                  <a:pt x="14" y="118"/>
                </a:cubicBezTo>
                <a:cubicBezTo>
                  <a:pt x="12" y="118"/>
                  <a:pt x="10" y="117"/>
                  <a:pt x="10" y="115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13"/>
                  <a:pt x="12" y="11"/>
                  <a:pt x="14" y="11"/>
                </a:cubicBezTo>
                <a:cubicBezTo>
                  <a:pt x="82" y="11"/>
                  <a:pt x="82" y="11"/>
                  <a:pt x="82" y="11"/>
                </a:cubicBezTo>
                <a:cubicBezTo>
                  <a:pt x="84" y="11"/>
                  <a:pt x="86" y="13"/>
                  <a:pt x="86" y="15"/>
                </a:cubicBezTo>
                <a:cubicBezTo>
                  <a:pt x="86" y="16"/>
                  <a:pt x="86" y="16"/>
                  <a:pt x="86" y="16"/>
                </a:cubicBezTo>
                <a:cubicBezTo>
                  <a:pt x="96" y="16"/>
                  <a:pt x="96" y="16"/>
                  <a:pt x="96" y="16"/>
                </a:cubicBezTo>
                <a:cubicBezTo>
                  <a:pt x="96" y="14"/>
                  <a:pt x="96" y="14"/>
                  <a:pt x="96" y="14"/>
                </a:cubicBezTo>
                <a:cubicBezTo>
                  <a:pt x="96" y="6"/>
                  <a:pt x="90" y="0"/>
                  <a:pt x="82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6" y="0"/>
                  <a:pt x="0" y="6"/>
                  <a:pt x="0" y="14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34"/>
                  <a:pt x="6" y="140"/>
                  <a:pt x="14" y="140"/>
                </a:cubicBezTo>
                <a:cubicBezTo>
                  <a:pt x="82" y="140"/>
                  <a:pt x="82" y="140"/>
                  <a:pt x="82" y="140"/>
                </a:cubicBezTo>
                <a:cubicBezTo>
                  <a:pt x="90" y="140"/>
                  <a:pt x="96" y="134"/>
                  <a:pt x="96" y="126"/>
                </a:cubicBezTo>
                <a:cubicBezTo>
                  <a:pt x="96" y="126"/>
                  <a:pt x="96" y="126"/>
                  <a:pt x="96" y="126"/>
                </a:cubicBezTo>
                <a:cubicBezTo>
                  <a:pt x="96" y="125"/>
                  <a:pt x="96" y="125"/>
                  <a:pt x="96" y="125"/>
                </a:cubicBezTo>
                <a:cubicBezTo>
                  <a:pt x="96" y="87"/>
                  <a:pt x="96" y="87"/>
                  <a:pt x="96" y="87"/>
                </a:cubicBezTo>
                <a:cubicBezTo>
                  <a:pt x="86" y="87"/>
                  <a:pt x="86" y="87"/>
                  <a:pt x="86" y="87"/>
                </a:cubicBezTo>
                <a:close/>
                <a:moveTo>
                  <a:pt x="42" y="4"/>
                </a:moveTo>
                <a:cubicBezTo>
                  <a:pt x="55" y="4"/>
                  <a:pt x="55" y="4"/>
                  <a:pt x="55" y="4"/>
                </a:cubicBezTo>
                <a:cubicBezTo>
                  <a:pt x="55" y="4"/>
                  <a:pt x="56" y="4"/>
                  <a:pt x="56" y="5"/>
                </a:cubicBezTo>
                <a:cubicBezTo>
                  <a:pt x="56" y="6"/>
                  <a:pt x="55" y="7"/>
                  <a:pt x="55" y="7"/>
                </a:cubicBezTo>
                <a:cubicBezTo>
                  <a:pt x="42" y="7"/>
                  <a:pt x="42" y="7"/>
                  <a:pt x="42" y="7"/>
                </a:cubicBezTo>
                <a:cubicBezTo>
                  <a:pt x="41" y="7"/>
                  <a:pt x="40" y="6"/>
                  <a:pt x="40" y="5"/>
                </a:cubicBezTo>
                <a:cubicBezTo>
                  <a:pt x="40" y="4"/>
                  <a:pt x="41" y="4"/>
                  <a:pt x="42" y="4"/>
                </a:cubicBezTo>
                <a:close/>
                <a:moveTo>
                  <a:pt x="48" y="135"/>
                </a:moveTo>
                <a:cubicBezTo>
                  <a:pt x="45" y="135"/>
                  <a:pt x="42" y="133"/>
                  <a:pt x="42" y="129"/>
                </a:cubicBezTo>
                <a:cubicBezTo>
                  <a:pt x="42" y="125"/>
                  <a:pt x="45" y="123"/>
                  <a:pt x="48" y="123"/>
                </a:cubicBezTo>
                <a:cubicBezTo>
                  <a:pt x="52" y="123"/>
                  <a:pt x="54" y="125"/>
                  <a:pt x="54" y="129"/>
                </a:cubicBezTo>
                <a:cubicBezTo>
                  <a:pt x="54" y="133"/>
                  <a:pt x="52" y="135"/>
                  <a:pt x="48" y="135"/>
                </a:cubicBezTo>
                <a:close/>
                <a:moveTo>
                  <a:pt x="124" y="22"/>
                </a:moveTo>
                <a:cubicBezTo>
                  <a:pt x="96" y="22"/>
                  <a:pt x="96" y="22"/>
                  <a:pt x="96" y="22"/>
                </a:cubicBezTo>
                <a:cubicBezTo>
                  <a:pt x="86" y="22"/>
                  <a:pt x="86" y="22"/>
                  <a:pt x="86" y="22"/>
                </a:cubicBezTo>
                <a:cubicBezTo>
                  <a:pt x="62" y="22"/>
                  <a:pt x="62" y="22"/>
                  <a:pt x="62" y="22"/>
                </a:cubicBezTo>
                <a:cubicBezTo>
                  <a:pt x="56" y="22"/>
                  <a:pt x="51" y="27"/>
                  <a:pt x="51" y="33"/>
                </a:cubicBezTo>
                <a:cubicBezTo>
                  <a:pt x="51" y="70"/>
                  <a:pt x="51" y="70"/>
                  <a:pt x="51" y="70"/>
                </a:cubicBezTo>
                <a:cubicBezTo>
                  <a:pt x="51" y="76"/>
                  <a:pt x="56" y="81"/>
                  <a:pt x="62" y="81"/>
                </a:cubicBezTo>
                <a:cubicBezTo>
                  <a:pt x="66" y="81"/>
                  <a:pt x="66" y="81"/>
                  <a:pt x="66" y="81"/>
                </a:cubicBezTo>
                <a:cubicBezTo>
                  <a:pt x="66" y="102"/>
                  <a:pt x="66" y="102"/>
                  <a:pt x="66" y="102"/>
                </a:cubicBezTo>
                <a:cubicBezTo>
                  <a:pt x="83" y="81"/>
                  <a:pt x="83" y="81"/>
                  <a:pt x="83" y="81"/>
                </a:cubicBezTo>
                <a:cubicBezTo>
                  <a:pt x="86" y="81"/>
                  <a:pt x="86" y="81"/>
                  <a:pt x="8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124" y="81"/>
                  <a:pt x="124" y="81"/>
                  <a:pt x="124" y="81"/>
                </a:cubicBezTo>
                <a:cubicBezTo>
                  <a:pt x="129" y="81"/>
                  <a:pt x="134" y="76"/>
                  <a:pt x="134" y="70"/>
                </a:cubicBezTo>
                <a:cubicBezTo>
                  <a:pt x="134" y="33"/>
                  <a:pt x="134" y="33"/>
                  <a:pt x="134" y="33"/>
                </a:cubicBezTo>
                <a:cubicBezTo>
                  <a:pt x="134" y="27"/>
                  <a:pt x="129" y="22"/>
                  <a:pt x="124" y="22"/>
                </a:cubicBezTo>
                <a:close/>
                <a:moveTo>
                  <a:pt x="127" y="70"/>
                </a:moveTo>
                <a:cubicBezTo>
                  <a:pt x="127" y="72"/>
                  <a:pt x="126" y="74"/>
                  <a:pt x="124" y="74"/>
                </a:cubicBezTo>
                <a:cubicBezTo>
                  <a:pt x="96" y="74"/>
                  <a:pt x="96" y="74"/>
                  <a:pt x="96" y="74"/>
                </a:cubicBezTo>
                <a:cubicBezTo>
                  <a:pt x="86" y="74"/>
                  <a:pt x="86" y="74"/>
                  <a:pt x="86" y="74"/>
                </a:cubicBezTo>
                <a:cubicBezTo>
                  <a:pt x="62" y="74"/>
                  <a:pt x="62" y="74"/>
                  <a:pt x="62" y="74"/>
                </a:cubicBezTo>
                <a:cubicBezTo>
                  <a:pt x="60" y="74"/>
                  <a:pt x="58" y="72"/>
                  <a:pt x="58" y="70"/>
                </a:cubicBezTo>
                <a:cubicBezTo>
                  <a:pt x="58" y="33"/>
                  <a:pt x="58" y="33"/>
                  <a:pt x="58" y="33"/>
                </a:cubicBezTo>
                <a:cubicBezTo>
                  <a:pt x="58" y="30"/>
                  <a:pt x="60" y="29"/>
                  <a:pt x="62" y="29"/>
                </a:cubicBezTo>
                <a:cubicBezTo>
                  <a:pt x="86" y="29"/>
                  <a:pt x="86" y="29"/>
                  <a:pt x="86" y="29"/>
                </a:cubicBezTo>
                <a:cubicBezTo>
                  <a:pt x="96" y="29"/>
                  <a:pt x="96" y="29"/>
                  <a:pt x="96" y="29"/>
                </a:cubicBezTo>
                <a:cubicBezTo>
                  <a:pt x="124" y="29"/>
                  <a:pt x="124" y="29"/>
                  <a:pt x="124" y="29"/>
                </a:cubicBezTo>
                <a:cubicBezTo>
                  <a:pt x="126" y="29"/>
                  <a:pt x="127" y="30"/>
                  <a:pt x="127" y="33"/>
                </a:cubicBezTo>
                <a:lnTo>
                  <a:pt x="127" y="70"/>
                </a:lnTo>
                <a:close/>
                <a:moveTo>
                  <a:pt x="82" y="37"/>
                </a:moveTo>
                <a:cubicBezTo>
                  <a:pt x="112" y="41"/>
                  <a:pt x="112" y="41"/>
                  <a:pt x="112" y="41"/>
                </a:cubicBezTo>
                <a:cubicBezTo>
                  <a:pt x="109" y="56"/>
                  <a:pt x="109" y="56"/>
                  <a:pt x="109" y="56"/>
                </a:cubicBezTo>
                <a:cubicBezTo>
                  <a:pt x="90" y="57"/>
                  <a:pt x="90" y="57"/>
                  <a:pt x="90" y="57"/>
                </a:cubicBezTo>
                <a:cubicBezTo>
                  <a:pt x="88" y="62"/>
                  <a:pt x="88" y="62"/>
                  <a:pt x="88" y="62"/>
                </a:cubicBezTo>
                <a:cubicBezTo>
                  <a:pt x="89" y="62"/>
                  <a:pt x="89" y="63"/>
                  <a:pt x="90" y="64"/>
                </a:cubicBezTo>
                <a:cubicBezTo>
                  <a:pt x="101" y="64"/>
                  <a:pt x="101" y="64"/>
                  <a:pt x="101" y="64"/>
                </a:cubicBezTo>
                <a:cubicBezTo>
                  <a:pt x="102" y="62"/>
                  <a:pt x="103" y="61"/>
                  <a:pt x="105" y="61"/>
                </a:cubicBezTo>
                <a:cubicBezTo>
                  <a:pt x="107" y="61"/>
                  <a:pt x="109" y="63"/>
                  <a:pt x="109" y="65"/>
                </a:cubicBezTo>
                <a:cubicBezTo>
                  <a:pt x="109" y="67"/>
                  <a:pt x="107" y="69"/>
                  <a:pt x="105" y="69"/>
                </a:cubicBezTo>
                <a:cubicBezTo>
                  <a:pt x="103" y="69"/>
                  <a:pt x="102" y="68"/>
                  <a:pt x="102" y="66"/>
                </a:cubicBezTo>
                <a:cubicBezTo>
                  <a:pt x="89" y="66"/>
                  <a:pt x="89" y="66"/>
                  <a:pt x="89" y="66"/>
                </a:cubicBezTo>
                <a:cubicBezTo>
                  <a:pt x="89" y="68"/>
                  <a:pt x="87" y="69"/>
                  <a:pt x="86" y="69"/>
                </a:cubicBezTo>
                <a:cubicBezTo>
                  <a:pt x="84" y="69"/>
                  <a:pt x="82" y="67"/>
                  <a:pt x="82" y="65"/>
                </a:cubicBezTo>
                <a:cubicBezTo>
                  <a:pt x="82" y="63"/>
                  <a:pt x="84" y="61"/>
                  <a:pt x="86" y="61"/>
                </a:cubicBezTo>
                <a:cubicBezTo>
                  <a:pt x="86" y="61"/>
                  <a:pt x="86" y="61"/>
                  <a:pt x="86" y="61"/>
                </a:cubicBezTo>
                <a:cubicBezTo>
                  <a:pt x="87" y="57"/>
                  <a:pt x="87" y="57"/>
                  <a:pt x="87" y="57"/>
                </a:cubicBezTo>
                <a:cubicBezTo>
                  <a:pt x="86" y="57"/>
                  <a:pt x="86" y="57"/>
                  <a:pt x="86" y="57"/>
                </a:cubicBezTo>
                <a:cubicBezTo>
                  <a:pt x="81" y="39"/>
                  <a:pt x="81" y="39"/>
                  <a:pt x="81" y="39"/>
                </a:cubicBezTo>
                <a:cubicBezTo>
                  <a:pt x="78" y="37"/>
                  <a:pt x="78" y="37"/>
                  <a:pt x="78" y="37"/>
                </a:cubicBezTo>
                <a:cubicBezTo>
                  <a:pt x="78" y="37"/>
                  <a:pt x="78" y="37"/>
                  <a:pt x="78" y="37"/>
                </a:cubicBezTo>
                <a:cubicBezTo>
                  <a:pt x="77" y="37"/>
                  <a:pt x="76" y="36"/>
                  <a:pt x="76" y="35"/>
                </a:cubicBezTo>
                <a:cubicBezTo>
                  <a:pt x="76" y="34"/>
                  <a:pt x="77" y="33"/>
                  <a:pt x="78" y="33"/>
                </a:cubicBezTo>
                <a:cubicBezTo>
                  <a:pt x="79" y="33"/>
                  <a:pt x="80" y="34"/>
                  <a:pt x="80" y="35"/>
                </a:cubicBezTo>
                <a:cubicBezTo>
                  <a:pt x="80" y="35"/>
                  <a:pt x="80" y="35"/>
                  <a:pt x="80" y="35"/>
                </a:cubicBezTo>
                <a:lnTo>
                  <a:pt x="82" y="37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44" name="Freeform 11"/>
          <p:cNvSpPr>
            <a:spLocks noEditPoints="1"/>
          </p:cNvSpPr>
          <p:nvPr/>
        </p:nvSpPr>
        <p:spPr bwMode="auto">
          <a:xfrm>
            <a:off x="1446494" y="4587770"/>
            <a:ext cx="297450" cy="389228"/>
          </a:xfrm>
          <a:custGeom>
            <a:avLst/>
            <a:gdLst>
              <a:gd name="T0" fmla="*/ 95 w 114"/>
              <a:gd name="T1" fmla="*/ 99 h 149"/>
              <a:gd name="T2" fmla="*/ 93 w 114"/>
              <a:gd name="T3" fmla="*/ 98 h 149"/>
              <a:gd name="T4" fmla="*/ 89 w 114"/>
              <a:gd name="T5" fmla="*/ 96 h 149"/>
              <a:gd name="T6" fmla="*/ 74 w 114"/>
              <a:gd name="T7" fmla="*/ 85 h 149"/>
              <a:gd name="T8" fmla="*/ 90 w 114"/>
              <a:gd name="T9" fmla="*/ 58 h 149"/>
              <a:gd name="T10" fmla="*/ 57 w 114"/>
              <a:gd name="T11" fmla="*/ 1 h 149"/>
              <a:gd name="T12" fmla="*/ 19 w 114"/>
              <a:gd name="T13" fmla="*/ 41 h 149"/>
              <a:gd name="T14" fmla="*/ 42 w 114"/>
              <a:gd name="T15" fmla="*/ 87 h 149"/>
              <a:gd name="T16" fmla="*/ 25 w 114"/>
              <a:gd name="T17" fmla="*/ 96 h 149"/>
              <a:gd name="T18" fmla="*/ 21 w 114"/>
              <a:gd name="T19" fmla="*/ 98 h 149"/>
              <a:gd name="T20" fmla="*/ 19 w 114"/>
              <a:gd name="T21" fmla="*/ 99 h 149"/>
              <a:gd name="T22" fmla="*/ 0 w 114"/>
              <a:gd name="T23" fmla="*/ 123 h 149"/>
              <a:gd name="T24" fmla="*/ 1 w 114"/>
              <a:gd name="T25" fmla="*/ 149 h 149"/>
              <a:gd name="T26" fmla="*/ 113 w 114"/>
              <a:gd name="T27" fmla="*/ 149 h 149"/>
              <a:gd name="T28" fmla="*/ 114 w 114"/>
              <a:gd name="T29" fmla="*/ 147 h 149"/>
              <a:gd name="T30" fmla="*/ 95 w 114"/>
              <a:gd name="T31" fmla="*/ 99 h 149"/>
              <a:gd name="T32" fmla="*/ 82 w 114"/>
              <a:gd name="T33" fmla="*/ 28 h 149"/>
              <a:gd name="T34" fmla="*/ 30 w 114"/>
              <a:gd name="T35" fmla="*/ 26 h 149"/>
              <a:gd name="T36" fmla="*/ 40 w 114"/>
              <a:gd name="T37" fmla="*/ 74 h 149"/>
              <a:gd name="T38" fmla="*/ 33 w 114"/>
              <a:gd name="T39" fmla="*/ 61 h 149"/>
              <a:gd name="T40" fmla="*/ 43 w 114"/>
              <a:gd name="T41" fmla="*/ 25 h 149"/>
              <a:gd name="T42" fmla="*/ 62 w 114"/>
              <a:gd name="T43" fmla="*/ 42 h 149"/>
              <a:gd name="T44" fmla="*/ 50 w 114"/>
              <a:gd name="T45" fmla="*/ 29 h 149"/>
              <a:gd name="T46" fmla="*/ 77 w 114"/>
              <a:gd name="T47" fmla="*/ 43 h 149"/>
              <a:gd name="T48" fmla="*/ 80 w 114"/>
              <a:gd name="T49" fmla="*/ 47 h 149"/>
              <a:gd name="T50" fmla="*/ 67 w 114"/>
              <a:gd name="T51" fmla="*/ 68 h 149"/>
              <a:gd name="T52" fmla="*/ 56 w 114"/>
              <a:gd name="T53" fmla="*/ 70 h 149"/>
              <a:gd name="T54" fmla="*/ 67 w 114"/>
              <a:gd name="T55" fmla="*/ 70 h 149"/>
              <a:gd name="T56" fmla="*/ 81 w 114"/>
              <a:gd name="T57" fmla="*/ 50 h 149"/>
              <a:gd name="T58" fmla="*/ 82 w 114"/>
              <a:gd name="T59" fmla="*/ 57 h 149"/>
              <a:gd name="T60" fmla="*/ 73 w 114"/>
              <a:gd name="T61" fmla="*/ 74 h 149"/>
              <a:gd name="T62" fmla="*/ 73 w 114"/>
              <a:gd name="T63" fmla="*/ 74 h 149"/>
              <a:gd name="T64" fmla="*/ 57 w 114"/>
              <a:gd name="T65" fmla="*/ 85 h 149"/>
              <a:gd name="T66" fmla="*/ 42 w 114"/>
              <a:gd name="T67" fmla="*/ 76 h 149"/>
              <a:gd name="T68" fmla="*/ 79 w 114"/>
              <a:gd name="T69" fmla="*/ 99 h 149"/>
              <a:gd name="T70" fmla="*/ 57 w 114"/>
              <a:gd name="T71" fmla="*/ 113 h 149"/>
              <a:gd name="T72" fmla="*/ 36 w 114"/>
              <a:gd name="T73" fmla="*/ 100 h 149"/>
              <a:gd name="T74" fmla="*/ 41 w 114"/>
              <a:gd name="T75" fmla="*/ 93 h 149"/>
              <a:gd name="T76" fmla="*/ 42 w 114"/>
              <a:gd name="T77" fmla="*/ 92 h 149"/>
              <a:gd name="T78" fmla="*/ 42 w 114"/>
              <a:gd name="T79" fmla="*/ 91 h 149"/>
              <a:gd name="T80" fmla="*/ 43 w 114"/>
              <a:gd name="T81" fmla="*/ 86 h 149"/>
              <a:gd name="T82" fmla="*/ 53 w 114"/>
              <a:gd name="T83" fmla="*/ 86 h 149"/>
              <a:gd name="T84" fmla="*/ 57 w 114"/>
              <a:gd name="T85" fmla="*/ 87 h 149"/>
              <a:gd name="T86" fmla="*/ 73 w 114"/>
              <a:gd name="T87" fmla="*/ 76 h 149"/>
              <a:gd name="T88" fmla="*/ 74 w 114"/>
              <a:gd name="T89" fmla="*/ 92 h 149"/>
              <a:gd name="T90" fmla="*/ 74 w 114"/>
              <a:gd name="T91" fmla="*/ 92 h 149"/>
              <a:gd name="T92" fmla="*/ 75 w 114"/>
              <a:gd name="T93" fmla="*/ 93 h 149"/>
              <a:gd name="T94" fmla="*/ 82 w 114"/>
              <a:gd name="T95" fmla="*/ 9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14" h="149">
                <a:moveTo>
                  <a:pt x="95" y="99"/>
                </a:moveTo>
                <a:cubicBezTo>
                  <a:pt x="95" y="99"/>
                  <a:pt x="95" y="99"/>
                  <a:pt x="95" y="99"/>
                </a:cubicBezTo>
                <a:cubicBezTo>
                  <a:pt x="95" y="99"/>
                  <a:pt x="94" y="98"/>
                  <a:pt x="94" y="98"/>
                </a:cubicBezTo>
                <a:cubicBezTo>
                  <a:pt x="93" y="98"/>
                  <a:pt x="93" y="98"/>
                  <a:pt x="93" y="98"/>
                </a:cubicBezTo>
                <a:cubicBezTo>
                  <a:pt x="92" y="97"/>
                  <a:pt x="90" y="97"/>
                  <a:pt x="89" y="96"/>
                </a:cubicBezTo>
                <a:cubicBezTo>
                  <a:pt x="89" y="96"/>
                  <a:pt x="89" y="96"/>
                  <a:pt x="89" y="96"/>
                </a:cubicBezTo>
                <a:cubicBezTo>
                  <a:pt x="84" y="94"/>
                  <a:pt x="80" y="93"/>
                  <a:pt x="75" y="92"/>
                </a:cubicBezTo>
                <a:cubicBezTo>
                  <a:pt x="75" y="90"/>
                  <a:pt x="74" y="88"/>
                  <a:pt x="74" y="85"/>
                </a:cubicBezTo>
                <a:cubicBezTo>
                  <a:pt x="79" y="85"/>
                  <a:pt x="93" y="81"/>
                  <a:pt x="92" y="79"/>
                </a:cubicBezTo>
                <a:cubicBezTo>
                  <a:pt x="87" y="74"/>
                  <a:pt x="89" y="64"/>
                  <a:pt x="90" y="58"/>
                </a:cubicBezTo>
                <a:cubicBezTo>
                  <a:pt x="92" y="44"/>
                  <a:pt x="94" y="38"/>
                  <a:pt x="89" y="22"/>
                </a:cubicBezTo>
                <a:cubicBezTo>
                  <a:pt x="85" y="11"/>
                  <a:pt x="72" y="0"/>
                  <a:pt x="57" y="1"/>
                </a:cubicBezTo>
                <a:cubicBezTo>
                  <a:pt x="51" y="1"/>
                  <a:pt x="46" y="3"/>
                  <a:pt x="40" y="7"/>
                </a:cubicBezTo>
                <a:cubicBezTo>
                  <a:pt x="27" y="9"/>
                  <a:pt x="18" y="20"/>
                  <a:pt x="19" y="41"/>
                </a:cubicBezTo>
                <a:cubicBezTo>
                  <a:pt x="20" y="52"/>
                  <a:pt x="29" y="65"/>
                  <a:pt x="21" y="79"/>
                </a:cubicBezTo>
                <a:cubicBezTo>
                  <a:pt x="19" y="81"/>
                  <a:pt x="34" y="88"/>
                  <a:pt x="42" y="87"/>
                </a:cubicBezTo>
                <a:cubicBezTo>
                  <a:pt x="42" y="89"/>
                  <a:pt x="41" y="90"/>
                  <a:pt x="41" y="91"/>
                </a:cubicBezTo>
                <a:cubicBezTo>
                  <a:pt x="35" y="92"/>
                  <a:pt x="30" y="94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4" y="97"/>
                  <a:pt x="22" y="97"/>
                  <a:pt x="21" y="98"/>
                </a:cubicBezTo>
                <a:cubicBezTo>
                  <a:pt x="21" y="98"/>
                  <a:pt x="21" y="98"/>
                  <a:pt x="20" y="98"/>
                </a:cubicBezTo>
                <a:cubicBezTo>
                  <a:pt x="20" y="98"/>
                  <a:pt x="19" y="99"/>
                  <a:pt x="19" y="99"/>
                </a:cubicBezTo>
                <a:cubicBezTo>
                  <a:pt x="19" y="99"/>
                  <a:pt x="19" y="99"/>
                  <a:pt x="19" y="99"/>
                </a:cubicBezTo>
                <a:cubicBezTo>
                  <a:pt x="7" y="105"/>
                  <a:pt x="0" y="114"/>
                  <a:pt x="0" y="123"/>
                </a:cubicBezTo>
                <a:cubicBezTo>
                  <a:pt x="0" y="149"/>
                  <a:pt x="0" y="149"/>
                  <a:pt x="0" y="149"/>
                </a:cubicBezTo>
                <a:cubicBezTo>
                  <a:pt x="0" y="149"/>
                  <a:pt x="1" y="149"/>
                  <a:pt x="1" y="149"/>
                </a:cubicBezTo>
                <a:cubicBezTo>
                  <a:pt x="1" y="149"/>
                  <a:pt x="1" y="149"/>
                  <a:pt x="1" y="149"/>
                </a:cubicBezTo>
                <a:cubicBezTo>
                  <a:pt x="113" y="149"/>
                  <a:pt x="113" y="149"/>
                  <a:pt x="113" y="149"/>
                </a:cubicBezTo>
                <a:cubicBezTo>
                  <a:pt x="113" y="149"/>
                  <a:pt x="113" y="148"/>
                  <a:pt x="113" y="148"/>
                </a:cubicBezTo>
                <a:cubicBezTo>
                  <a:pt x="113" y="147"/>
                  <a:pt x="114" y="147"/>
                  <a:pt x="114" y="147"/>
                </a:cubicBezTo>
                <a:cubicBezTo>
                  <a:pt x="114" y="123"/>
                  <a:pt x="114" y="123"/>
                  <a:pt x="114" y="123"/>
                </a:cubicBezTo>
                <a:cubicBezTo>
                  <a:pt x="114" y="114"/>
                  <a:pt x="107" y="105"/>
                  <a:pt x="95" y="99"/>
                </a:cubicBezTo>
                <a:close/>
                <a:moveTo>
                  <a:pt x="59" y="7"/>
                </a:moveTo>
                <a:cubicBezTo>
                  <a:pt x="70" y="8"/>
                  <a:pt x="78" y="17"/>
                  <a:pt x="82" y="28"/>
                </a:cubicBezTo>
                <a:cubicBezTo>
                  <a:pt x="77" y="20"/>
                  <a:pt x="69" y="14"/>
                  <a:pt x="59" y="12"/>
                </a:cubicBezTo>
                <a:cubicBezTo>
                  <a:pt x="47" y="11"/>
                  <a:pt x="36" y="17"/>
                  <a:pt x="30" y="26"/>
                </a:cubicBezTo>
                <a:cubicBezTo>
                  <a:pt x="34" y="13"/>
                  <a:pt x="46" y="5"/>
                  <a:pt x="59" y="7"/>
                </a:cubicBezTo>
                <a:close/>
                <a:moveTo>
                  <a:pt x="40" y="74"/>
                </a:moveTo>
                <a:cubicBezTo>
                  <a:pt x="40" y="73"/>
                  <a:pt x="40" y="73"/>
                  <a:pt x="40" y="73"/>
                </a:cubicBezTo>
                <a:cubicBezTo>
                  <a:pt x="37" y="69"/>
                  <a:pt x="34" y="65"/>
                  <a:pt x="33" y="61"/>
                </a:cubicBezTo>
                <a:cubicBezTo>
                  <a:pt x="32" y="56"/>
                  <a:pt x="32" y="52"/>
                  <a:pt x="33" y="47"/>
                </a:cubicBezTo>
                <a:cubicBezTo>
                  <a:pt x="34" y="39"/>
                  <a:pt x="37" y="32"/>
                  <a:pt x="43" y="25"/>
                </a:cubicBezTo>
                <a:cubicBezTo>
                  <a:pt x="44" y="28"/>
                  <a:pt x="46" y="30"/>
                  <a:pt x="48" y="33"/>
                </a:cubicBezTo>
                <a:cubicBezTo>
                  <a:pt x="51" y="37"/>
                  <a:pt x="56" y="41"/>
                  <a:pt x="62" y="42"/>
                </a:cubicBezTo>
                <a:cubicBezTo>
                  <a:pt x="59" y="40"/>
                  <a:pt x="55" y="37"/>
                  <a:pt x="52" y="32"/>
                </a:cubicBezTo>
                <a:cubicBezTo>
                  <a:pt x="52" y="31"/>
                  <a:pt x="51" y="30"/>
                  <a:pt x="50" y="29"/>
                </a:cubicBezTo>
                <a:cubicBezTo>
                  <a:pt x="51" y="30"/>
                  <a:pt x="52" y="31"/>
                  <a:pt x="53" y="32"/>
                </a:cubicBezTo>
                <a:cubicBezTo>
                  <a:pt x="62" y="39"/>
                  <a:pt x="73" y="42"/>
                  <a:pt x="77" y="43"/>
                </a:cubicBezTo>
                <a:cubicBezTo>
                  <a:pt x="72" y="40"/>
                  <a:pt x="68" y="37"/>
                  <a:pt x="64" y="33"/>
                </a:cubicBezTo>
                <a:cubicBezTo>
                  <a:pt x="70" y="36"/>
                  <a:pt x="75" y="39"/>
                  <a:pt x="80" y="47"/>
                </a:cubicBezTo>
                <a:cubicBezTo>
                  <a:pt x="80" y="47"/>
                  <a:pt x="80" y="47"/>
                  <a:pt x="80" y="47"/>
                </a:cubicBezTo>
                <a:cubicBezTo>
                  <a:pt x="80" y="56"/>
                  <a:pt x="74" y="64"/>
                  <a:pt x="67" y="68"/>
                </a:cubicBezTo>
                <a:cubicBezTo>
                  <a:pt x="66" y="66"/>
                  <a:pt x="64" y="65"/>
                  <a:pt x="62" y="65"/>
                </a:cubicBezTo>
                <a:cubicBezTo>
                  <a:pt x="59" y="65"/>
                  <a:pt x="56" y="67"/>
                  <a:pt x="56" y="70"/>
                </a:cubicBezTo>
                <a:cubicBezTo>
                  <a:pt x="56" y="72"/>
                  <a:pt x="59" y="74"/>
                  <a:pt x="62" y="74"/>
                </a:cubicBezTo>
                <a:cubicBezTo>
                  <a:pt x="65" y="74"/>
                  <a:pt x="67" y="72"/>
                  <a:pt x="67" y="70"/>
                </a:cubicBezTo>
                <a:cubicBezTo>
                  <a:pt x="67" y="69"/>
                  <a:pt x="67" y="69"/>
                  <a:pt x="67" y="69"/>
                </a:cubicBezTo>
                <a:cubicBezTo>
                  <a:pt x="75" y="65"/>
                  <a:pt x="80" y="58"/>
                  <a:pt x="81" y="50"/>
                </a:cubicBezTo>
                <a:cubicBezTo>
                  <a:pt x="81" y="50"/>
                  <a:pt x="81" y="50"/>
                  <a:pt x="81" y="50"/>
                </a:cubicBezTo>
                <a:cubicBezTo>
                  <a:pt x="82" y="52"/>
                  <a:pt x="82" y="54"/>
                  <a:pt x="82" y="57"/>
                </a:cubicBezTo>
                <a:cubicBezTo>
                  <a:pt x="81" y="62"/>
                  <a:pt x="78" y="68"/>
                  <a:pt x="74" y="73"/>
                </a:cubicBezTo>
                <a:cubicBezTo>
                  <a:pt x="74" y="73"/>
                  <a:pt x="74" y="73"/>
                  <a:pt x="73" y="74"/>
                </a:cubicBezTo>
                <a:cubicBezTo>
                  <a:pt x="73" y="74"/>
                  <a:pt x="73" y="74"/>
                  <a:pt x="73" y="74"/>
                </a:cubicBezTo>
                <a:cubicBezTo>
                  <a:pt x="73" y="74"/>
                  <a:pt x="73" y="74"/>
                  <a:pt x="73" y="74"/>
                </a:cubicBezTo>
                <a:cubicBezTo>
                  <a:pt x="68" y="80"/>
                  <a:pt x="63" y="84"/>
                  <a:pt x="59" y="85"/>
                </a:cubicBezTo>
                <a:cubicBezTo>
                  <a:pt x="58" y="85"/>
                  <a:pt x="58" y="86"/>
                  <a:pt x="57" y="85"/>
                </a:cubicBezTo>
                <a:cubicBezTo>
                  <a:pt x="57" y="85"/>
                  <a:pt x="56" y="85"/>
                  <a:pt x="56" y="85"/>
                </a:cubicBezTo>
                <a:cubicBezTo>
                  <a:pt x="52" y="85"/>
                  <a:pt x="47" y="81"/>
                  <a:pt x="42" y="76"/>
                </a:cubicBezTo>
                <a:cubicBezTo>
                  <a:pt x="42" y="75"/>
                  <a:pt x="41" y="74"/>
                  <a:pt x="40" y="74"/>
                </a:cubicBezTo>
                <a:close/>
                <a:moveTo>
                  <a:pt x="79" y="99"/>
                </a:moveTo>
                <a:cubicBezTo>
                  <a:pt x="78" y="99"/>
                  <a:pt x="78" y="99"/>
                  <a:pt x="78" y="100"/>
                </a:cubicBezTo>
                <a:cubicBezTo>
                  <a:pt x="72" y="106"/>
                  <a:pt x="65" y="113"/>
                  <a:pt x="57" y="113"/>
                </a:cubicBezTo>
                <a:cubicBezTo>
                  <a:pt x="50" y="113"/>
                  <a:pt x="43" y="107"/>
                  <a:pt x="37" y="101"/>
                </a:cubicBezTo>
                <a:cubicBezTo>
                  <a:pt x="37" y="100"/>
                  <a:pt x="37" y="100"/>
                  <a:pt x="36" y="100"/>
                </a:cubicBezTo>
                <a:cubicBezTo>
                  <a:pt x="35" y="98"/>
                  <a:pt x="33" y="97"/>
                  <a:pt x="32" y="95"/>
                </a:cubicBezTo>
                <a:cubicBezTo>
                  <a:pt x="35" y="94"/>
                  <a:pt x="38" y="94"/>
                  <a:pt x="41" y="93"/>
                </a:cubicBezTo>
                <a:cubicBezTo>
                  <a:pt x="41" y="93"/>
                  <a:pt x="42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2"/>
                  <a:pt x="42" y="92"/>
                </a:cubicBezTo>
                <a:cubicBezTo>
                  <a:pt x="42" y="92"/>
                  <a:pt x="42" y="92"/>
                  <a:pt x="42" y="91"/>
                </a:cubicBezTo>
                <a:cubicBezTo>
                  <a:pt x="42" y="91"/>
                  <a:pt x="42" y="91"/>
                  <a:pt x="42" y="91"/>
                </a:cubicBezTo>
                <a:cubicBezTo>
                  <a:pt x="43" y="90"/>
                  <a:pt x="43" y="88"/>
                  <a:pt x="43" y="86"/>
                </a:cubicBezTo>
                <a:cubicBezTo>
                  <a:pt x="43" y="83"/>
                  <a:pt x="43" y="80"/>
                  <a:pt x="42" y="78"/>
                </a:cubicBezTo>
                <a:cubicBezTo>
                  <a:pt x="46" y="81"/>
                  <a:pt x="50" y="84"/>
                  <a:pt x="53" y="86"/>
                </a:cubicBezTo>
                <a:cubicBezTo>
                  <a:pt x="55" y="86"/>
                  <a:pt x="56" y="87"/>
                  <a:pt x="57" y="87"/>
                </a:cubicBezTo>
                <a:cubicBezTo>
                  <a:pt x="57" y="87"/>
                  <a:pt x="57" y="87"/>
                  <a:pt x="57" y="87"/>
                </a:cubicBezTo>
                <a:cubicBezTo>
                  <a:pt x="59" y="87"/>
                  <a:pt x="61" y="86"/>
                  <a:pt x="62" y="85"/>
                </a:cubicBezTo>
                <a:cubicBezTo>
                  <a:pt x="66" y="83"/>
                  <a:pt x="69" y="80"/>
                  <a:pt x="73" y="76"/>
                </a:cubicBezTo>
                <a:cubicBezTo>
                  <a:pt x="73" y="79"/>
                  <a:pt x="73" y="85"/>
                  <a:pt x="73" y="85"/>
                </a:cubicBezTo>
                <a:cubicBezTo>
                  <a:pt x="73" y="85"/>
                  <a:pt x="73" y="90"/>
                  <a:pt x="74" y="92"/>
                </a:cubicBezTo>
                <a:cubicBezTo>
                  <a:pt x="74" y="92"/>
                  <a:pt x="74" y="92"/>
                  <a:pt x="74" y="92"/>
                </a:cubicBezTo>
                <a:cubicBezTo>
                  <a:pt x="74" y="92"/>
                  <a:pt x="74" y="92"/>
                  <a:pt x="74" y="92"/>
                </a:cubicBezTo>
                <a:cubicBezTo>
                  <a:pt x="74" y="93"/>
                  <a:pt x="74" y="93"/>
                  <a:pt x="74" y="93"/>
                </a:cubicBezTo>
                <a:cubicBezTo>
                  <a:pt x="74" y="93"/>
                  <a:pt x="75" y="93"/>
                  <a:pt x="75" y="93"/>
                </a:cubicBezTo>
                <a:cubicBezTo>
                  <a:pt x="75" y="93"/>
                  <a:pt x="75" y="94"/>
                  <a:pt x="76" y="94"/>
                </a:cubicBezTo>
                <a:cubicBezTo>
                  <a:pt x="78" y="94"/>
                  <a:pt x="80" y="94"/>
                  <a:pt x="82" y="95"/>
                </a:cubicBezTo>
                <a:cubicBezTo>
                  <a:pt x="81" y="96"/>
                  <a:pt x="80" y="98"/>
                  <a:pt x="79" y="99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45" name="Freeform 19"/>
          <p:cNvSpPr>
            <a:spLocks noEditPoints="1"/>
          </p:cNvSpPr>
          <p:nvPr/>
        </p:nvSpPr>
        <p:spPr bwMode="auto">
          <a:xfrm>
            <a:off x="6408873" y="5794249"/>
            <a:ext cx="366006" cy="316246"/>
          </a:xfrm>
          <a:custGeom>
            <a:avLst/>
            <a:gdLst>
              <a:gd name="T0" fmla="*/ 33 w 140"/>
              <a:gd name="T1" fmla="*/ 121 h 121"/>
              <a:gd name="T2" fmla="*/ 33 w 140"/>
              <a:gd name="T3" fmla="*/ 97 h 121"/>
              <a:gd name="T4" fmla="*/ 115 w 140"/>
              <a:gd name="T5" fmla="*/ 97 h 121"/>
              <a:gd name="T6" fmla="*/ 115 w 140"/>
              <a:gd name="T7" fmla="*/ 121 h 121"/>
              <a:gd name="T8" fmla="*/ 115 w 140"/>
              <a:gd name="T9" fmla="*/ 97 h 121"/>
              <a:gd name="T10" fmla="*/ 133 w 140"/>
              <a:gd name="T11" fmla="*/ 103 h 121"/>
              <a:gd name="T12" fmla="*/ 115 w 140"/>
              <a:gd name="T13" fmla="*/ 95 h 121"/>
              <a:gd name="T14" fmla="*/ 45 w 140"/>
              <a:gd name="T15" fmla="*/ 103 h 121"/>
              <a:gd name="T16" fmla="*/ 20 w 140"/>
              <a:gd name="T17" fmla="*/ 103 h 121"/>
              <a:gd name="T18" fmla="*/ 6 w 140"/>
              <a:gd name="T19" fmla="*/ 103 h 121"/>
              <a:gd name="T20" fmla="*/ 0 w 140"/>
              <a:gd name="T21" fmla="*/ 72 h 121"/>
              <a:gd name="T22" fmla="*/ 17 w 140"/>
              <a:gd name="T23" fmla="*/ 44 h 121"/>
              <a:gd name="T24" fmla="*/ 44 w 140"/>
              <a:gd name="T25" fmla="*/ 40 h 121"/>
              <a:gd name="T26" fmla="*/ 49 w 140"/>
              <a:gd name="T27" fmla="*/ 88 h 121"/>
              <a:gd name="T28" fmla="*/ 140 w 140"/>
              <a:gd name="T29" fmla="*/ 96 h 121"/>
              <a:gd name="T30" fmla="*/ 39 w 140"/>
              <a:gd name="T31" fmla="*/ 47 h 121"/>
              <a:gd name="T32" fmla="*/ 23 w 140"/>
              <a:gd name="T33" fmla="*/ 48 h 121"/>
              <a:gd name="T34" fmla="*/ 9 w 140"/>
              <a:gd name="T35" fmla="*/ 69 h 121"/>
              <a:gd name="T36" fmla="*/ 12 w 140"/>
              <a:gd name="T37" fmla="*/ 73 h 121"/>
              <a:gd name="T38" fmla="*/ 41 w 140"/>
              <a:gd name="T39" fmla="*/ 71 h 121"/>
              <a:gd name="T40" fmla="*/ 139 w 140"/>
              <a:gd name="T41" fmla="*/ 73 h 121"/>
              <a:gd name="T42" fmla="*/ 99 w 140"/>
              <a:gd name="T43" fmla="*/ 56 h 121"/>
              <a:gd name="T44" fmla="*/ 129 w 140"/>
              <a:gd name="T45" fmla="*/ 84 h 121"/>
              <a:gd name="T46" fmla="*/ 139 w 140"/>
              <a:gd name="T47" fmla="*/ 34 h 121"/>
              <a:gd name="T48" fmla="*/ 99 w 140"/>
              <a:gd name="T49" fmla="*/ 23 h 121"/>
              <a:gd name="T50" fmla="*/ 139 w 140"/>
              <a:gd name="T51" fmla="*/ 51 h 121"/>
              <a:gd name="T52" fmla="*/ 64 w 140"/>
              <a:gd name="T53" fmla="*/ 84 h 121"/>
              <a:gd name="T54" fmla="*/ 94 w 140"/>
              <a:gd name="T55" fmla="*/ 56 h 121"/>
              <a:gd name="T56" fmla="*/ 53 w 140"/>
              <a:gd name="T57" fmla="*/ 73 h 121"/>
              <a:gd name="T58" fmla="*/ 94 w 140"/>
              <a:gd name="T59" fmla="*/ 23 h 121"/>
              <a:gd name="T60" fmla="*/ 53 w 140"/>
              <a:gd name="T61" fmla="*/ 34 h 121"/>
              <a:gd name="T62" fmla="*/ 94 w 140"/>
              <a:gd name="T63" fmla="*/ 51 h 121"/>
              <a:gd name="T64" fmla="*/ 69 w 140"/>
              <a:gd name="T65" fmla="*/ 11 h 121"/>
              <a:gd name="T66" fmla="*/ 69 w 140"/>
              <a:gd name="T67" fmla="*/ 11 h 121"/>
              <a:gd name="T68" fmla="*/ 78 w 140"/>
              <a:gd name="T69" fmla="*/ 10 h 121"/>
              <a:gd name="T70" fmla="*/ 99 w 140"/>
              <a:gd name="T71" fmla="*/ 21 h 121"/>
              <a:gd name="T72" fmla="*/ 99 w 140"/>
              <a:gd name="T73" fmla="*/ 21 h 121"/>
              <a:gd name="T74" fmla="*/ 114 w 140"/>
              <a:gd name="T75" fmla="*/ 1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0" h="121">
                <a:moveTo>
                  <a:pt x="45" y="109"/>
                </a:moveTo>
                <a:cubicBezTo>
                  <a:pt x="45" y="116"/>
                  <a:pt x="39" y="121"/>
                  <a:pt x="33" y="121"/>
                </a:cubicBezTo>
                <a:cubicBezTo>
                  <a:pt x="26" y="121"/>
                  <a:pt x="21" y="116"/>
                  <a:pt x="21" y="109"/>
                </a:cubicBezTo>
                <a:cubicBezTo>
                  <a:pt x="21" y="103"/>
                  <a:pt x="26" y="97"/>
                  <a:pt x="33" y="97"/>
                </a:cubicBezTo>
                <a:cubicBezTo>
                  <a:pt x="39" y="97"/>
                  <a:pt x="45" y="103"/>
                  <a:pt x="45" y="109"/>
                </a:cubicBezTo>
                <a:close/>
                <a:moveTo>
                  <a:pt x="115" y="97"/>
                </a:moveTo>
                <a:cubicBezTo>
                  <a:pt x="108" y="97"/>
                  <a:pt x="103" y="103"/>
                  <a:pt x="103" y="109"/>
                </a:cubicBezTo>
                <a:cubicBezTo>
                  <a:pt x="103" y="116"/>
                  <a:pt x="108" y="121"/>
                  <a:pt x="115" y="121"/>
                </a:cubicBezTo>
                <a:cubicBezTo>
                  <a:pt x="121" y="121"/>
                  <a:pt x="126" y="116"/>
                  <a:pt x="126" y="109"/>
                </a:cubicBezTo>
                <a:cubicBezTo>
                  <a:pt x="126" y="103"/>
                  <a:pt x="121" y="97"/>
                  <a:pt x="115" y="97"/>
                </a:cubicBezTo>
                <a:close/>
                <a:moveTo>
                  <a:pt x="140" y="96"/>
                </a:moveTo>
                <a:cubicBezTo>
                  <a:pt x="140" y="100"/>
                  <a:pt x="137" y="103"/>
                  <a:pt x="133" y="103"/>
                </a:cubicBezTo>
                <a:cubicBezTo>
                  <a:pt x="127" y="103"/>
                  <a:pt x="127" y="103"/>
                  <a:pt x="127" y="103"/>
                </a:cubicBezTo>
                <a:cubicBezTo>
                  <a:pt x="125" y="98"/>
                  <a:pt x="120" y="95"/>
                  <a:pt x="115" y="95"/>
                </a:cubicBezTo>
                <a:cubicBezTo>
                  <a:pt x="109" y="95"/>
                  <a:pt x="104" y="98"/>
                  <a:pt x="102" y="103"/>
                </a:cubicBezTo>
                <a:cubicBezTo>
                  <a:pt x="45" y="103"/>
                  <a:pt x="45" y="103"/>
                  <a:pt x="45" y="103"/>
                </a:cubicBezTo>
                <a:cubicBezTo>
                  <a:pt x="43" y="98"/>
                  <a:pt x="38" y="95"/>
                  <a:pt x="33" y="95"/>
                </a:cubicBezTo>
                <a:cubicBezTo>
                  <a:pt x="27" y="95"/>
                  <a:pt x="22" y="98"/>
                  <a:pt x="20" y="103"/>
                </a:cubicBezTo>
                <a:cubicBezTo>
                  <a:pt x="13" y="103"/>
                  <a:pt x="13" y="103"/>
                  <a:pt x="13" y="103"/>
                </a:cubicBez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1"/>
                  <a:pt x="0" y="98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69"/>
                  <a:pt x="2" y="65"/>
                  <a:pt x="3" y="63"/>
                </a:cubicBezTo>
                <a:cubicBezTo>
                  <a:pt x="17" y="44"/>
                  <a:pt x="17" y="44"/>
                  <a:pt x="17" y="44"/>
                </a:cubicBezTo>
                <a:cubicBezTo>
                  <a:pt x="19" y="42"/>
                  <a:pt x="23" y="40"/>
                  <a:pt x="25" y="40"/>
                </a:cubicBezTo>
                <a:cubicBezTo>
                  <a:pt x="44" y="40"/>
                  <a:pt x="44" y="40"/>
                  <a:pt x="44" y="40"/>
                </a:cubicBezTo>
                <a:cubicBezTo>
                  <a:pt x="47" y="40"/>
                  <a:pt x="49" y="42"/>
                  <a:pt x="49" y="45"/>
                </a:cubicBezTo>
                <a:cubicBezTo>
                  <a:pt x="49" y="88"/>
                  <a:pt x="49" y="88"/>
                  <a:pt x="49" y="88"/>
                </a:cubicBezTo>
                <a:cubicBezTo>
                  <a:pt x="133" y="88"/>
                  <a:pt x="133" y="88"/>
                  <a:pt x="133" y="88"/>
                </a:cubicBezTo>
                <a:cubicBezTo>
                  <a:pt x="137" y="88"/>
                  <a:pt x="140" y="91"/>
                  <a:pt x="140" y="96"/>
                </a:cubicBezTo>
                <a:close/>
                <a:moveTo>
                  <a:pt x="41" y="49"/>
                </a:moveTo>
                <a:cubicBezTo>
                  <a:pt x="41" y="48"/>
                  <a:pt x="40" y="47"/>
                  <a:pt x="39" y="47"/>
                </a:cubicBezTo>
                <a:cubicBezTo>
                  <a:pt x="26" y="47"/>
                  <a:pt x="26" y="47"/>
                  <a:pt x="26" y="47"/>
                </a:cubicBezTo>
                <a:cubicBezTo>
                  <a:pt x="25" y="47"/>
                  <a:pt x="24" y="47"/>
                  <a:pt x="23" y="48"/>
                </a:cubicBezTo>
                <a:cubicBezTo>
                  <a:pt x="11" y="65"/>
                  <a:pt x="11" y="65"/>
                  <a:pt x="11" y="65"/>
                </a:cubicBezTo>
                <a:cubicBezTo>
                  <a:pt x="10" y="66"/>
                  <a:pt x="9" y="68"/>
                  <a:pt x="9" y="69"/>
                </a:cubicBezTo>
                <a:cubicBezTo>
                  <a:pt x="9" y="71"/>
                  <a:pt x="9" y="71"/>
                  <a:pt x="9" y="71"/>
                </a:cubicBezTo>
                <a:cubicBezTo>
                  <a:pt x="9" y="72"/>
                  <a:pt x="10" y="73"/>
                  <a:pt x="12" y="73"/>
                </a:cubicBezTo>
                <a:cubicBezTo>
                  <a:pt x="39" y="73"/>
                  <a:pt x="39" y="73"/>
                  <a:pt x="39" y="73"/>
                </a:cubicBezTo>
                <a:cubicBezTo>
                  <a:pt x="40" y="73"/>
                  <a:pt x="41" y="72"/>
                  <a:pt x="41" y="71"/>
                </a:cubicBezTo>
                <a:lnTo>
                  <a:pt x="41" y="49"/>
                </a:lnTo>
                <a:close/>
                <a:moveTo>
                  <a:pt x="139" y="73"/>
                </a:moveTo>
                <a:cubicBezTo>
                  <a:pt x="139" y="56"/>
                  <a:pt x="139" y="56"/>
                  <a:pt x="139" y="56"/>
                </a:cubicBezTo>
                <a:cubicBezTo>
                  <a:pt x="99" y="56"/>
                  <a:pt x="99" y="56"/>
                  <a:pt x="99" y="56"/>
                </a:cubicBezTo>
                <a:cubicBezTo>
                  <a:pt x="99" y="84"/>
                  <a:pt x="99" y="84"/>
                  <a:pt x="99" y="84"/>
                </a:cubicBezTo>
                <a:cubicBezTo>
                  <a:pt x="129" y="84"/>
                  <a:pt x="129" y="84"/>
                  <a:pt x="129" y="84"/>
                </a:cubicBezTo>
                <a:cubicBezTo>
                  <a:pt x="135" y="84"/>
                  <a:pt x="139" y="79"/>
                  <a:pt x="139" y="73"/>
                </a:cubicBezTo>
                <a:close/>
                <a:moveTo>
                  <a:pt x="139" y="34"/>
                </a:moveTo>
                <a:cubicBezTo>
                  <a:pt x="139" y="28"/>
                  <a:pt x="135" y="23"/>
                  <a:pt x="129" y="23"/>
                </a:cubicBezTo>
                <a:cubicBezTo>
                  <a:pt x="99" y="23"/>
                  <a:pt x="99" y="23"/>
                  <a:pt x="99" y="23"/>
                </a:cubicBezTo>
                <a:cubicBezTo>
                  <a:pt x="99" y="51"/>
                  <a:pt x="99" y="51"/>
                  <a:pt x="99" y="51"/>
                </a:cubicBezTo>
                <a:cubicBezTo>
                  <a:pt x="139" y="51"/>
                  <a:pt x="139" y="51"/>
                  <a:pt x="139" y="51"/>
                </a:cubicBezTo>
                <a:lnTo>
                  <a:pt x="139" y="34"/>
                </a:lnTo>
                <a:close/>
                <a:moveTo>
                  <a:pt x="64" y="84"/>
                </a:moveTo>
                <a:cubicBezTo>
                  <a:pt x="94" y="84"/>
                  <a:pt x="94" y="84"/>
                  <a:pt x="94" y="84"/>
                </a:cubicBezTo>
                <a:cubicBezTo>
                  <a:pt x="94" y="56"/>
                  <a:pt x="94" y="56"/>
                  <a:pt x="94" y="56"/>
                </a:cubicBezTo>
                <a:cubicBezTo>
                  <a:pt x="53" y="56"/>
                  <a:pt x="53" y="56"/>
                  <a:pt x="53" y="56"/>
                </a:cubicBezTo>
                <a:cubicBezTo>
                  <a:pt x="53" y="73"/>
                  <a:pt x="53" y="73"/>
                  <a:pt x="53" y="73"/>
                </a:cubicBezTo>
                <a:cubicBezTo>
                  <a:pt x="53" y="79"/>
                  <a:pt x="58" y="84"/>
                  <a:pt x="64" y="84"/>
                </a:cubicBezTo>
                <a:close/>
                <a:moveTo>
                  <a:pt x="94" y="23"/>
                </a:moveTo>
                <a:cubicBezTo>
                  <a:pt x="64" y="23"/>
                  <a:pt x="64" y="23"/>
                  <a:pt x="64" y="23"/>
                </a:cubicBezTo>
                <a:cubicBezTo>
                  <a:pt x="58" y="23"/>
                  <a:pt x="53" y="28"/>
                  <a:pt x="53" y="34"/>
                </a:cubicBezTo>
                <a:cubicBezTo>
                  <a:pt x="53" y="51"/>
                  <a:pt x="53" y="51"/>
                  <a:pt x="53" y="51"/>
                </a:cubicBezTo>
                <a:cubicBezTo>
                  <a:pt x="94" y="51"/>
                  <a:pt x="94" y="51"/>
                  <a:pt x="94" y="51"/>
                </a:cubicBezTo>
                <a:lnTo>
                  <a:pt x="94" y="23"/>
                </a:lnTo>
                <a:close/>
                <a:moveTo>
                  <a:pt x="69" y="11"/>
                </a:moveTo>
                <a:cubicBezTo>
                  <a:pt x="72" y="0"/>
                  <a:pt x="90" y="5"/>
                  <a:pt x="94" y="21"/>
                </a:cubicBezTo>
                <a:cubicBezTo>
                  <a:pt x="94" y="21"/>
                  <a:pt x="65" y="24"/>
                  <a:pt x="69" y="11"/>
                </a:cubicBezTo>
                <a:close/>
                <a:moveTo>
                  <a:pt x="91" y="19"/>
                </a:moveTo>
                <a:cubicBezTo>
                  <a:pt x="91" y="19"/>
                  <a:pt x="84" y="10"/>
                  <a:pt x="78" y="10"/>
                </a:cubicBezTo>
                <a:cubicBezTo>
                  <a:pt x="72" y="10"/>
                  <a:pt x="75" y="18"/>
                  <a:pt x="91" y="19"/>
                </a:cubicBezTo>
                <a:close/>
                <a:moveTo>
                  <a:pt x="99" y="21"/>
                </a:moveTo>
                <a:cubicBezTo>
                  <a:pt x="102" y="5"/>
                  <a:pt x="121" y="0"/>
                  <a:pt x="124" y="11"/>
                </a:cubicBezTo>
                <a:cubicBezTo>
                  <a:pt x="127" y="24"/>
                  <a:pt x="99" y="21"/>
                  <a:pt x="99" y="21"/>
                </a:cubicBezTo>
                <a:close/>
                <a:moveTo>
                  <a:pt x="102" y="19"/>
                </a:moveTo>
                <a:cubicBezTo>
                  <a:pt x="117" y="18"/>
                  <a:pt x="120" y="10"/>
                  <a:pt x="114" y="10"/>
                </a:cubicBezTo>
                <a:cubicBezTo>
                  <a:pt x="108" y="10"/>
                  <a:pt x="102" y="19"/>
                  <a:pt x="102" y="19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78262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8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 animBg="1"/>
          <p:bldP spid="18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24" grpId="0"/>
          <p:bldP spid="25" grpId="0"/>
          <p:bldP spid="26" grpId="0"/>
          <p:bldP spid="27" grpId="0"/>
          <p:bldP spid="28" grpId="0"/>
          <p:bldP spid="29" grpId="0"/>
          <p:bldP spid="30" grpId="0"/>
          <p:bldP spid="31" grpId="0"/>
          <p:bldP spid="42" grpId="0" animBg="1"/>
          <p:bldP spid="43" grpId="0" animBg="1"/>
          <p:bldP spid="44" grpId="0" animBg="1"/>
          <p:bldP spid="45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 animBg="1"/>
          <p:bldP spid="18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24" grpId="0"/>
          <p:bldP spid="25" grpId="0"/>
          <p:bldP spid="26" grpId="0"/>
          <p:bldP spid="27" grpId="0"/>
          <p:bldP spid="28" grpId="0"/>
          <p:bldP spid="29" grpId="0"/>
          <p:bldP spid="30" grpId="0"/>
          <p:bldP spid="31" grpId="0"/>
          <p:bldP spid="42" grpId="0" animBg="1"/>
          <p:bldP spid="43" grpId="0" animBg="1"/>
          <p:bldP spid="44" grpId="0" animBg="1"/>
          <p:bldP spid="45" grpId="0" animBg="1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7" name="TextBox 24"/>
          <p:cNvSpPr txBox="1"/>
          <p:nvPr/>
        </p:nvSpPr>
        <p:spPr>
          <a:xfrm>
            <a:off x="1946510" y="4843175"/>
            <a:ext cx="8383631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latin typeface="微软雅黑 Light" pitchFamily="34" charset="-122"/>
                <a:ea typeface="微软雅黑 Light" pitchFamily="34" charset="-122"/>
              </a:rPr>
              <a:t>点击输入简要文字内容，文字内容需概括精炼，不用多余的文字修饰，言简意赅的说明分项内容。点击输入简要文字内容，文字内容需概括精炼，言简意赅的说明分项内容</a:t>
            </a:r>
            <a:r>
              <a:rPr lang="en-US" altLang="zh-CN" sz="2000" dirty="0">
                <a:latin typeface="微软雅黑 Light" pitchFamily="34" charset="-122"/>
                <a:ea typeface="微软雅黑 Light" pitchFamily="34" charset="-122"/>
              </a:rPr>
              <a:t>……</a:t>
            </a:r>
          </a:p>
        </p:txBody>
      </p:sp>
      <p:sp>
        <p:nvSpPr>
          <p:cNvPr id="18" name="矩形 17"/>
          <p:cNvSpPr/>
          <p:nvPr/>
        </p:nvSpPr>
        <p:spPr>
          <a:xfrm>
            <a:off x="1138968" y="4599568"/>
            <a:ext cx="9998712" cy="1872208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19" name="矩形 18"/>
          <p:cNvSpPr/>
          <p:nvPr/>
        </p:nvSpPr>
        <p:spPr>
          <a:xfrm>
            <a:off x="1065945" y="4830376"/>
            <a:ext cx="140655" cy="1437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矩形 19"/>
          <p:cNvSpPr/>
          <p:nvPr/>
        </p:nvSpPr>
        <p:spPr>
          <a:xfrm>
            <a:off x="11060845" y="4830376"/>
            <a:ext cx="140655" cy="1437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grpSp>
        <p:nvGrpSpPr>
          <p:cNvPr id="21" name="组合 20"/>
          <p:cNvGrpSpPr/>
          <p:nvPr/>
        </p:nvGrpSpPr>
        <p:grpSpPr>
          <a:xfrm>
            <a:off x="962528" y="2091993"/>
            <a:ext cx="2527408" cy="2278744"/>
            <a:chOff x="920204" y="1521455"/>
            <a:chExt cx="2527408" cy="2278744"/>
          </a:xfrm>
        </p:grpSpPr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920204" y="1521455"/>
              <a:ext cx="2527408" cy="2278744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727D85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23" name="TextBox 3"/>
            <p:cNvSpPr txBox="1"/>
            <p:nvPr/>
          </p:nvSpPr>
          <p:spPr>
            <a:xfrm>
              <a:off x="1500662" y="2070569"/>
              <a:ext cx="1514099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表达与沟通</a:t>
              </a:r>
              <a:endParaRPr lang="en-US" altLang="zh-CN" sz="3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828020" y="2091993"/>
            <a:ext cx="2527408" cy="2278745"/>
            <a:chOff x="8785696" y="1521455"/>
            <a:chExt cx="2527408" cy="2278744"/>
          </a:xfrm>
        </p:grpSpPr>
        <p:sp>
          <p:nvSpPr>
            <p:cNvPr id="25" name="Freeform 5"/>
            <p:cNvSpPr>
              <a:spLocks/>
            </p:cNvSpPr>
            <p:nvPr/>
          </p:nvSpPr>
          <p:spPr bwMode="auto">
            <a:xfrm>
              <a:off x="8785696" y="1521455"/>
              <a:ext cx="2527408" cy="2278744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E48C4A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26" name="TextBox 3"/>
            <p:cNvSpPr txBox="1"/>
            <p:nvPr/>
          </p:nvSpPr>
          <p:spPr>
            <a:xfrm>
              <a:off x="9640333" y="2106828"/>
              <a:ext cx="1348208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互帮互助</a:t>
              </a:r>
              <a:endParaRPr lang="en-US" altLang="zh-CN" sz="3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584359" y="2091993"/>
            <a:ext cx="2527408" cy="2278744"/>
            <a:chOff x="3542035" y="1521455"/>
            <a:chExt cx="2527408" cy="2278744"/>
          </a:xfrm>
        </p:grpSpPr>
        <p:sp>
          <p:nvSpPr>
            <p:cNvPr id="28" name="Freeform 5"/>
            <p:cNvSpPr>
              <a:spLocks/>
            </p:cNvSpPr>
            <p:nvPr/>
          </p:nvSpPr>
          <p:spPr bwMode="auto">
            <a:xfrm>
              <a:off x="3542035" y="1521455"/>
              <a:ext cx="2527408" cy="2278744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D96240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29" name="TextBox 3"/>
            <p:cNvSpPr txBox="1"/>
            <p:nvPr/>
          </p:nvSpPr>
          <p:spPr>
            <a:xfrm>
              <a:off x="4380342" y="2058417"/>
              <a:ext cx="1305623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做事主动</a:t>
              </a:r>
              <a:endParaRPr lang="en-US" altLang="zh-CN" sz="3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206191" y="2091993"/>
            <a:ext cx="2527408" cy="2278745"/>
            <a:chOff x="6163866" y="1521455"/>
            <a:chExt cx="2527408" cy="2278744"/>
          </a:xfrm>
        </p:grpSpPr>
        <p:sp>
          <p:nvSpPr>
            <p:cNvPr id="31" name="Freeform 5"/>
            <p:cNvSpPr>
              <a:spLocks/>
            </p:cNvSpPr>
            <p:nvPr/>
          </p:nvSpPr>
          <p:spPr bwMode="auto">
            <a:xfrm>
              <a:off x="6163866" y="1521455"/>
              <a:ext cx="2527408" cy="2278744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rgbClr val="437A6A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42" name="TextBox 3"/>
            <p:cNvSpPr txBox="1"/>
            <p:nvPr/>
          </p:nvSpPr>
          <p:spPr>
            <a:xfrm>
              <a:off x="6818708" y="2073407"/>
              <a:ext cx="1454822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敬业的品质</a:t>
              </a:r>
              <a:endParaRPr lang="en-US" altLang="zh-CN" sz="3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3" name="Freeform 5"/>
          <p:cNvSpPr>
            <a:spLocks/>
          </p:cNvSpPr>
          <p:nvPr/>
        </p:nvSpPr>
        <p:spPr bwMode="auto">
          <a:xfrm>
            <a:off x="1069263" y="2188227"/>
            <a:ext cx="2313940" cy="208627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44" name="Freeform 5"/>
          <p:cNvSpPr>
            <a:spLocks/>
          </p:cNvSpPr>
          <p:nvPr/>
        </p:nvSpPr>
        <p:spPr bwMode="auto">
          <a:xfrm>
            <a:off x="3691094" y="2188227"/>
            <a:ext cx="2313940" cy="208627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45" name="Freeform 5"/>
          <p:cNvSpPr>
            <a:spLocks/>
          </p:cNvSpPr>
          <p:nvPr/>
        </p:nvSpPr>
        <p:spPr bwMode="auto">
          <a:xfrm>
            <a:off x="6312925" y="2188227"/>
            <a:ext cx="2313940" cy="208627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46" name="Freeform 5"/>
          <p:cNvSpPr>
            <a:spLocks/>
          </p:cNvSpPr>
          <p:nvPr/>
        </p:nvSpPr>
        <p:spPr bwMode="auto">
          <a:xfrm>
            <a:off x="8934755" y="2188227"/>
            <a:ext cx="2313940" cy="208627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/>
          </a:p>
        </p:txBody>
      </p:sp>
      <p:grpSp>
        <p:nvGrpSpPr>
          <p:cNvPr id="47" name="组合 46"/>
          <p:cNvGrpSpPr/>
          <p:nvPr/>
        </p:nvGrpSpPr>
        <p:grpSpPr>
          <a:xfrm>
            <a:off x="3088941" y="3146887"/>
            <a:ext cx="8839817" cy="168955"/>
            <a:chOff x="3005398" y="2593891"/>
            <a:chExt cx="8267227" cy="158010"/>
          </a:xfrm>
        </p:grpSpPr>
        <p:grpSp>
          <p:nvGrpSpPr>
            <p:cNvPr id="48" name="组合 47"/>
            <p:cNvGrpSpPr/>
            <p:nvPr/>
          </p:nvGrpSpPr>
          <p:grpSpPr>
            <a:xfrm rot="5400000">
              <a:off x="3005399" y="2593890"/>
              <a:ext cx="158010" cy="158012"/>
              <a:chOff x="4486616" y="3001075"/>
              <a:chExt cx="274695" cy="274699"/>
            </a:xfrm>
          </p:grpSpPr>
          <p:sp>
            <p:nvSpPr>
              <p:cNvPr id="56" name="椭圆 55"/>
              <p:cNvSpPr/>
              <p:nvPr/>
            </p:nvSpPr>
            <p:spPr>
              <a:xfrm rot="16200000">
                <a:off x="4486614" y="3001077"/>
                <a:ext cx="274699" cy="274695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椭圆 56"/>
              <p:cNvSpPr/>
              <p:nvPr/>
            </p:nvSpPr>
            <p:spPr>
              <a:xfrm rot="16200000">
                <a:off x="4511585" y="3026055"/>
                <a:ext cx="224753" cy="224751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 rot="5400000">
              <a:off x="7389749" y="-1130976"/>
              <a:ext cx="158010" cy="7607743"/>
              <a:chOff x="4486616" y="-9950053"/>
              <a:chExt cx="274695" cy="13225827"/>
            </a:xfrm>
          </p:grpSpPr>
          <p:sp>
            <p:nvSpPr>
              <p:cNvPr id="54" name="椭圆 53"/>
              <p:cNvSpPr/>
              <p:nvPr/>
            </p:nvSpPr>
            <p:spPr>
              <a:xfrm rot="16200000">
                <a:off x="4486614" y="3001077"/>
                <a:ext cx="274699" cy="274695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椭圆 54"/>
              <p:cNvSpPr/>
              <p:nvPr/>
            </p:nvSpPr>
            <p:spPr>
              <a:xfrm rot="16200000">
                <a:off x="4511593" y="-9950052"/>
                <a:ext cx="224753" cy="224752"/>
              </a:xfrm>
              <a:prstGeom prst="ellipse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 rot="16200000">
              <a:off x="3384091" y="2354714"/>
              <a:ext cx="67821" cy="636364"/>
              <a:chOff x="1235365" y="2098390"/>
              <a:chExt cx="67821" cy="384317"/>
            </a:xfrm>
          </p:grpSpPr>
          <p:sp>
            <p:nvSpPr>
              <p:cNvPr id="51" name="圆角矩形 50"/>
              <p:cNvSpPr/>
              <p:nvPr/>
            </p:nvSpPr>
            <p:spPr>
              <a:xfrm rot="10800000">
                <a:off x="1274386" y="2098391"/>
                <a:ext cx="28800" cy="384316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noFill/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53" name="圆角矩形 52"/>
              <p:cNvSpPr/>
              <p:nvPr/>
            </p:nvSpPr>
            <p:spPr>
              <a:xfrm rot="10800000">
                <a:off x="1235365" y="2098390"/>
                <a:ext cx="28800" cy="384316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noFill/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58" name="组合 57"/>
          <p:cNvGrpSpPr/>
          <p:nvPr/>
        </p:nvGrpSpPr>
        <p:grpSpPr>
          <a:xfrm>
            <a:off x="5717047" y="3146887"/>
            <a:ext cx="874116" cy="168955"/>
            <a:chOff x="3005398" y="2593891"/>
            <a:chExt cx="817496" cy="158010"/>
          </a:xfrm>
        </p:grpSpPr>
        <p:grpSp>
          <p:nvGrpSpPr>
            <p:cNvPr id="59" name="组合 58"/>
            <p:cNvGrpSpPr/>
            <p:nvPr/>
          </p:nvGrpSpPr>
          <p:grpSpPr>
            <a:xfrm rot="5400000">
              <a:off x="3005399" y="2593890"/>
              <a:ext cx="158010" cy="158012"/>
              <a:chOff x="4486616" y="3001075"/>
              <a:chExt cx="274695" cy="274699"/>
            </a:xfrm>
          </p:grpSpPr>
          <p:sp>
            <p:nvSpPr>
              <p:cNvPr id="66" name="椭圆 65"/>
              <p:cNvSpPr/>
              <p:nvPr/>
            </p:nvSpPr>
            <p:spPr>
              <a:xfrm rot="16200000">
                <a:off x="4486614" y="3001077"/>
                <a:ext cx="274699" cy="274695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67" name="椭圆 66"/>
              <p:cNvSpPr/>
              <p:nvPr/>
            </p:nvSpPr>
            <p:spPr>
              <a:xfrm rot="16200000">
                <a:off x="4511585" y="3026055"/>
                <a:ext cx="224753" cy="224751"/>
              </a:xfrm>
              <a:prstGeom prst="ellipse">
                <a:avLst/>
              </a:prstGeom>
              <a:solidFill>
                <a:srgbClr val="FFFEF5"/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 rot="5400000">
              <a:off x="3664883" y="2593890"/>
              <a:ext cx="158010" cy="158012"/>
              <a:chOff x="4486616" y="3001075"/>
              <a:chExt cx="274695" cy="274699"/>
            </a:xfrm>
          </p:grpSpPr>
          <p:sp>
            <p:nvSpPr>
              <p:cNvPr id="64" name="椭圆 63"/>
              <p:cNvSpPr/>
              <p:nvPr/>
            </p:nvSpPr>
            <p:spPr>
              <a:xfrm rot="16200000">
                <a:off x="4486614" y="3001077"/>
                <a:ext cx="274699" cy="274695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65" name="椭圆 64"/>
              <p:cNvSpPr/>
              <p:nvPr/>
            </p:nvSpPr>
            <p:spPr>
              <a:xfrm rot="16200000">
                <a:off x="4511585" y="3026055"/>
                <a:ext cx="224753" cy="224751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 rot="16200000">
              <a:off x="3384091" y="2354714"/>
              <a:ext cx="67821" cy="636364"/>
              <a:chOff x="1235365" y="2098390"/>
              <a:chExt cx="67821" cy="384317"/>
            </a:xfrm>
          </p:grpSpPr>
          <p:sp>
            <p:nvSpPr>
              <p:cNvPr id="62" name="圆角矩形 61"/>
              <p:cNvSpPr/>
              <p:nvPr/>
            </p:nvSpPr>
            <p:spPr>
              <a:xfrm rot="10800000">
                <a:off x="1274386" y="2098391"/>
                <a:ext cx="28800" cy="384316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noFill/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63" name="圆角矩形 62"/>
              <p:cNvSpPr/>
              <p:nvPr/>
            </p:nvSpPr>
            <p:spPr>
              <a:xfrm rot="10800000">
                <a:off x="1235365" y="2098390"/>
                <a:ext cx="28800" cy="384316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noFill/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68" name="组合 67"/>
          <p:cNvGrpSpPr/>
          <p:nvPr/>
        </p:nvGrpSpPr>
        <p:grpSpPr>
          <a:xfrm>
            <a:off x="8331218" y="3146884"/>
            <a:ext cx="874120" cy="168957"/>
            <a:chOff x="3005398" y="2593891"/>
            <a:chExt cx="817500" cy="158012"/>
          </a:xfrm>
        </p:grpSpPr>
        <p:grpSp>
          <p:nvGrpSpPr>
            <p:cNvPr id="69" name="组合 68"/>
            <p:cNvGrpSpPr/>
            <p:nvPr/>
          </p:nvGrpSpPr>
          <p:grpSpPr>
            <a:xfrm rot="5400000">
              <a:off x="3005399" y="2593890"/>
              <a:ext cx="158010" cy="158012"/>
              <a:chOff x="4486616" y="3001075"/>
              <a:chExt cx="274695" cy="274699"/>
            </a:xfrm>
          </p:grpSpPr>
          <p:sp>
            <p:nvSpPr>
              <p:cNvPr id="76" name="椭圆 75"/>
              <p:cNvSpPr/>
              <p:nvPr/>
            </p:nvSpPr>
            <p:spPr>
              <a:xfrm rot="16200000">
                <a:off x="4486614" y="3001077"/>
                <a:ext cx="274699" cy="274695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77" name="椭圆 76"/>
              <p:cNvSpPr/>
              <p:nvPr/>
            </p:nvSpPr>
            <p:spPr>
              <a:xfrm rot="16200000">
                <a:off x="4511585" y="3026055"/>
                <a:ext cx="224753" cy="224751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0" name="组合 69"/>
            <p:cNvGrpSpPr/>
            <p:nvPr/>
          </p:nvGrpSpPr>
          <p:grpSpPr>
            <a:xfrm rot="5400000">
              <a:off x="3664886" y="2593892"/>
              <a:ext cx="158011" cy="158012"/>
              <a:chOff x="4486623" y="3001070"/>
              <a:chExt cx="274697" cy="274699"/>
            </a:xfrm>
          </p:grpSpPr>
          <p:sp>
            <p:nvSpPr>
              <p:cNvPr id="74" name="椭圆 73"/>
              <p:cNvSpPr/>
              <p:nvPr/>
            </p:nvSpPr>
            <p:spPr>
              <a:xfrm rot="16200000">
                <a:off x="4486622" y="3001071"/>
                <a:ext cx="274699" cy="274697"/>
              </a:xfrm>
              <a:prstGeom prst="ellipse">
                <a:avLst/>
              </a:prstGeom>
              <a:solidFill>
                <a:srgbClr val="FFFEF5"/>
              </a:soli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75" name="椭圆 74"/>
              <p:cNvSpPr/>
              <p:nvPr/>
            </p:nvSpPr>
            <p:spPr>
              <a:xfrm rot="16200000">
                <a:off x="4511585" y="3026055"/>
                <a:ext cx="224753" cy="224751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 rot="16200000">
              <a:off x="3384091" y="2354714"/>
              <a:ext cx="67821" cy="636364"/>
              <a:chOff x="1235365" y="2098390"/>
              <a:chExt cx="67821" cy="384317"/>
            </a:xfrm>
          </p:grpSpPr>
          <p:sp>
            <p:nvSpPr>
              <p:cNvPr id="72" name="圆角矩形 71"/>
              <p:cNvSpPr/>
              <p:nvPr/>
            </p:nvSpPr>
            <p:spPr>
              <a:xfrm rot="10800000">
                <a:off x="1274386" y="2098391"/>
                <a:ext cx="28800" cy="384316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noFill/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圆角矩形 72"/>
              <p:cNvSpPr/>
              <p:nvPr/>
            </p:nvSpPr>
            <p:spPr>
              <a:xfrm rot="10800000">
                <a:off x="1235365" y="2098390"/>
                <a:ext cx="28800" cy="384316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9525">
                <a:noFill/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="" xmlns:p14="http://schemas.microsoft.com/office/powerpoint/2010/main" val="213438942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100"/>
                            </p:stCondLst>
                            <p:childTnLst>
                              <p:par>
                                <p:cTn id="6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300"/>
                            </p:stCondLst>
                            <p:childTnLst>
                              <p:par>
                                <p:cTn id="7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800"/>
                            </p:stCondLst>
                            <p:childTnLst>
                              <p:par>
                                <p:cTn id="76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300"/>
                            </p:stCondLst>
                            <p:childTnLst>
                              <p:par>
                                <p:cTn id="8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  <p:bldP spid="19" grpId="0" animBg="1"/>
      <p:bldP spid="20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12290" y="2251947"/>
            <a:ext cx="352146" cy="93907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21319348">
            <a:off x="411410" y="3385872"/>
            <a:ext cx="4866023" cy="2191193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1577953" y="2783449"/>
            <a:ext cx="2850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dirty="0">
                <a:solidFill>
                  <a:srgbClr val="437A6A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CONTENTS</a:t>
            </a:r>
            <a:endParaRPr lang="zh-CN" altLang="en-US" sz="4000" dirty="0">
              <a:solidFill>
                <a:srgbClr val="437A6A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942631" y="1860119"/>
            <a:ext cx="21211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>
                <a:solidFill>
                  <a:srgbClr val="437A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flipH="1">
            <a:off x="942011" y="2251947"/>
            <a:ext cx="352146" cy="939079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0625" y="1410692"/>
            <a:ext cx="696522" cy="697097"/>
            <a:chOff x="6781051" y="914395"/>
            <a:chExt cx="957870" cy="958661"/>
          </a:xfrm>
        </p:grpSpPr>
        <p:sp>
          <p:nvSpPr>
            <p:cNvPr id="37" name="Oval 13"/>
            <p:cNvSpPr>
              <a:spLocks noChangeArrowheads="1"/>
            </p:cNvSpPr>
            <p:nvPr/>
          </p:nvSpPr>
          <p:spPr bwMode="auto">
            <a:xfrm>
              <a:off x="6781051" y="914395"/>
              <a:ext cx="957870" cy="958661"/>
            </a:xfrm>
            <a:prstGeom prst="ellipse">
              <a:avLst/>
            </a:prstGeom>
            <a:solidFill>
              <a:srgbClr val="727D8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7083990" y="924638"/>
              <a:ext cx="403860" cy="8888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 smtClean="0">
                  <a:solidFill>
                    <a:srgbClr val="FDFDFD"/>
                  </a:solidFill>
                  <a:latin typeface="Agency FB" panose="020B0503020202020204" pitchFamily="34" charset="0"/>
                </a:rPr>
                <a:t>1</a:t>
              </a:r>
              <a:endParaRPr lang="zh-CN" altLang="en-US" sz="3600" b="1" dirty="0">
                <a:solidFill>
                  <a:srgbClr val="FDFDFD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237130" y="2515072"/>
            <a:ext cx="696522" cy="697097"/>
            <a:chOff x="6781051" y="2255630"/>
            <a:chExt cx="957870" cy="958661"/>
          </a:xfrm>
        </p:grpSpPr>
        <p:sp>
          <p:nvSpPr>
            <p:cNvPr id="40" name="Oval 13"/>
            <p:cNvSpPr>
              <a:spLocks noChangeArrowheads="1"/>
            </p:cNvSpPr>
            <p:nvPr/>
          </p:nvSpPr>
          <p:spPr bwMode="auto">
            <a:xfrm>
              <a:off x="6781051" y="2255630"/>
              <a:ext cx="957870" cy="958661"/>
            </a:xfrm>
            <a:prstGeom prst="ellipse">
              <a:avLst/>
            </a:prstGeom>
            <a:solidFill>
              <a:srgbClr val="D9624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7031425" y="2295444"/>
              <a:ext cx="533926" cy="8888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 smtClean="0">
                  <a:solidFill>
                    <a:srgbClr val="FDFDFD"/>
                  </a:solidFill>
                  <a:latin typeface="Agency FB" panose="020B0503020202020204" pitchFamily="34" charset="0"/>
                </a:rPr>
                <a:t>2</a:t>
              </a:r>
              <a:endParaRPr lang="zh-CN" altLang="en-US" sz="3600" b="1" dirty="0">
                <a:solidFill>
                  <a:srgbClr val="FDFDFD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7237130" y="3619452"/>
            <a:ext cx="696522" cy="697097"/>
            <a:chOff x="6804805" y="3611712"/>
            <a:chExt cx="957870" cy="958661"/>
          </a:xfrm>
        </p:grpSpPr>
        <p:sp>
          <p:nvSpPr>
            <p:cNvPr id="43" name="Oval 13"/>
            <p:cNvSpPr>
              <a:spLocks noChangeArrowheads="1"/>
            </p:cNvSpPr>
            <p:nvPr/>
          </p:nvSpPr>
          <p:spPr bwMode="auto">
            <a:xfrm>
              <a:off x="6804805" y="3611712"/>
              <a:ext cx="957870" cy="958661"/>
            </a:xfrm>
            <a:prstGeom prst="ellipse">
              <a:avLst/>
            </a:prstGeom>
            <a:solidFill>
              <a:srgbClr val="437A6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7039122" y="3633165"/>
              <a:ext cx="544947" cy="8888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 smtClean="0">
                  <a:solidFill>
                    <a:srgbClr val="FDFDFD"/>
                  </a:solidFill>
                  <a:latin typeface="Agency FB" panose="020B0503020202020204" pitchFamily="34" charset="0"/>
                </a:rPr>
                <a:t>3</a:t>
              </a:r>
              <a:endParaRPr lang="zh-CN" altLang="en-US" sz="3600" b="1" dirty="0">
                <a:solidFill>
                  <a:srgbClr val="FDFDFD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7237130" y="4727278"/>
            <a:ext cx="696522" cy="697097"/>
            <a:chOff x="6804805" y="4967795"/>
            <a:chExt cx="957870" cy="958661"/>
          </a:xfrm>
        </p:grpSpPr>
        <p:sp>
          <p:nvSpPr>
            <p:cNvPr id="46" name="Oval 13"/>
            <p:cNvSpPr>
              <a:spLocks noChangeArrowheads="1"/>
            </p:cNvSpPr>
            <p:nvPr/>
          </p:nvSpPr>
          <p:spPr bwMode="auto">
            <a:xfrm>
              <a:off x="6804805" y="4967795"/>
              <a:ext cx="957870" cy="958661"/>
            </a:xfrm>
            <a:prstGeom prst="ellipse">
              <a:avLst/>
            </a:prstGeom>
            <a:solidFill>
              <a:srgbClr val="EAA06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7023560" y="4991738"/>
              <a:ext cx="542744" cy="888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 smtClean="0">
                  <a:solidFill>
                    <a:srgbClr val="FDFDFD"/>
                  </a:solidFill>
                  <a:latin typeface="Agency FB" panose="020B0503020202020204" pitchFamily="34" charset="0"/>
                </a:rPr>
                <a:t>4</a:t>
              </a:r>
              <a:endParaRPr lang="zh-CN" altLang="en-US" sz="3600" b="1" dirty="0">
                <a:solidFill>
                  <a:srgbClr val="FDFDFD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193446" y="1364627"/>
            <a:ext cx="3005731" cy="737143"/>
            <a:chOff x="8193446" y="967062"/>
            <a:chExt cx="3655594" cy="896519"/>
          </a:xfrm>
        </p:grpSpPr>
        <p:sp>
          <p:nvSpPr>
            <p:cNvPr id="49" name="圆角矩形 48" descr="e7d195523061f1c0deeec63e560781cfd59afb0ea006f2a87ABB68BF51EA6619813959095094C18C62A12F549504892A4AAA8C1554C6663626E05CA27F281A14E6983772AFC3FB97135759321DEA3D70CCCB10945EC5A0322096E752803368C2184698845E3CCD6DB7F651295A8E4F3FDC19EA64A2B4A4AC1434B55AAE41CF0BF61B375C23F3039959E085EE760725AA"/>
            <p:cNvSpPr/>
            <p:nvPr/>
          </p:nvSpPr>
          <p:spPr>
            <a:xfrm>
              <a:off x="8193446" y="967062"/>
              <a:ext cx="3655594" cy="89651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727D85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 descr="e7d195523061f1c0deeec63e560781cfd59afb0ea006f2a87ABB68BF51EA6619813959095094C18C62A12F549504892A4AAA8C1554C6663626E05CA27F281A14E6983772AFC3FB97135759321DEA3D703E9D8D869A2273EE84F8CAFF6F755178F38330D862923FEB0607E18DEE43D2E176D46B2866D88DD46CC4CE617A3D848542E4F074681214E3"/>
            <p:cNvSpPr txBox="1"/>
            <p:nvPr/>
          </p:nvSpPr>
          <p:spPr>
            <a:xfrm>
              <a:off x="8906859" y="1022905"/>
              <a:ext cx="2228766" cy="711208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defTabSz="1218804">
                <a:defRPr/>
              </a:pPr>
              <a:r>
                <a:rPr lang="zh-CN" altLang="en-US" sz="3200" b="1" kern="0" dirty="0" smtClean="0">
                  <a:solidFill>
                    <a:srgbClr val="727D85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基本资料</a:t>
              </a:r>
              <a:endParaRPr lang="zh-CN" altLang="en-US" sz="3200" b="1" kern="0" dirty="0">
                <a:solidFill>
                  <a:srgbClr val="727D85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8159819" y="2485414"/>
            <a:ext cx="3005731" cy="737143"/>
            <a:chOff x="8159819" y="2286632"/>
            <a:chExt cx="3655594" cy="896519"/>
          </a:xfrm>
        </p:grpSpPr>
        <p:sp>
          <p:nvSpPr>
            <p:cNvPr id="52" name="文本框 51" descr="e7d195523061f1c0deeec63e560781cfd59afb0ea006f2a87ABB68BF51EA6619813959095094C18C62A12F549504892A4AAA8C1554C6663626E05CA27F281A14E6983772AFC3FB97135759321DEA3D703E9D8D869A2273EE84F8CAFF6F755178F38330D862923FEB0607E18DEE43D2E176D46B2866D88DD46CC4CE617A3D848542E4F074681214E3"/>
            <p:cNvSpPr txBox="1"/>
            <p:nvPr/>
          </p:nvSpPr>
          <p:spPr>
            <a:xfrm>
              <a:off x="8909260" y="2349635"/>
              <a:ext cx="2228767" cy="711208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200" b="1" dirty="0" smtClean="0">
                  <a:solidFill>
                    <a:srgbClr val="D96240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岗位认知</a:t>
              </a:r>
              <a:endParaRPr lang="zh-CN" altLang="en-US" sz="3200" b="1" dirty="0">
                <a:solidFill>
                  <a:srgbClr val="D96240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53" name="圆角矩形 52" descr="e7d195523061f1c0deeec63e560781cfd59afb0ea006f2a87ABB68BF51EA6619813959095094C18C62A12F549504892A4AAA8C1554C6663626E05CA27F281A14E6983772AFC3FB97135759321DEA3D70CCCB10945EC5A0322096E752803368C2184698845E3CCD6DB7F651295A8E4F3FDC19EA64A2B4A4AC1434B55AAE41CF0BF61B375C23F3039959E085EE760725AA"/>
            <p:cNvSpPr/>
            <p:nvPr/>
          </p:nvSpPr>
          <p:spPr>
            <a:xfrm>
              <a:off x="8159819" y="2286632"/>
              <a:ext cx="3655594" cy="89651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D9624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8193446" y="3606201"/>
            <a:ext cx="3005731" cy="737143"/>
            <a:chOff x="8193446" y="3681692"/>
            <a:chExt cx="3655594" cy="896519"/>
          </a:xfrm>
        </p:grpSpPr>
        <p:sp>
          <p:nvSpPr>
            <p:cNvPr id="55" name="文本框 54" descr="e7d195523061f1c0deeec63e560781cfd59afb0ea006f2a87ABB68BF51EA6619813959095094C18C62A12F549504892A4AAA8C1554C6663626E05CA27F281A14E6983772AFC3FB97135759321DEA3D703E9D8D869A2273EE84F8CAFF6F755178F38330D862923FEB0607E18DEE43D2E176D46B2866D88DD46CC4CE617A3D848542E4F074681214E3"/>
            <p:cNvSpPr txBox="1"/>
            <p:nvPr/>
          </p:nvSpPr>
          <p:spPr>
            <a:xfrm>
              <a:off x="8901989" y="3749978"/>
              <a:ext cx="2228767" cy="711208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200" b="1" dirty="0" smtClean="0">
                  <a:solidFill>
                    <a:srgbClr val="437A6A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胜任能力</a:t>
              </a:r>
              <a:endParaRPr lang="zh-CN" altLang="en-US" sz="3200" b="1" dirty="0">
                <a:solidFill>
                  <a:srgbClr val="437A6A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56" name="圆角矩形 55" descr="e7d195523061f1c0deeec63e560781cfd59afb0ea006f2a87ABB68BF51EA6619813959095094C18C62A12F549504892A4AAA8C1554C6663626E05CA27F281A14E6983772AFC3FB97135759321DEA3D70CCCB10945EC5A0322096E752803368C2184698845E3CCD6DB7F651295A8E4F3FDC19EA64A2B4A4AC1434B55AAE41CF0BF61B375C23F3039959E085EE760725AA"/>
            <p:cNvSpPr/>
            <p:nvPr/>
          </p:nvSpPr>
          <p:spPr>
            <a:xfrm>
              <a:off x="8193446" y="3681692"/>
              <a:ext cx="3655594" cy="89651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437A6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8159819" y="4740240"/>
            <a:ext cx="3005731" cy="737143"/>
            <a:chOff x="8165852" y="5001262"/>
            <a:chExt cx="3655594" cy="896519"/>
          </a:xfrm>
        </p:grpSpPr>
        <p:sp>
          <p:nvSpPr>
            <p:cNvPr id="58" name="文本框 57" descr="e7d195523061f1c0deeec63e560781cfd59afb0ea006f2a87ABB68BF51EA6619813959095094C18C62A12F549504892A4AAA8C1554C6663626E05CA27F281A14E6983772AFC3FB97135759321DEA3D703E9D8D869A2273EE84F8CAFF6F755178F38330D862923FEB0607E18DEE43D2E176D46B2866D88DD46CC4CE617A3D848542E4F074681214E3"/>
            <p:cNvSpPr txBox="1"/>
            <p:nvPr/>
          </p:nvSpPr>
          <p:spPr>
            <a:xfrm>
              <a:off x="8920161" y="5053800"/>
              <a:ext cx="2228767" cy="711208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200" b="1" dirty="0" smtClean="0">
                  <a:solidFill>
                    <a:srgbClr val="EAA06A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未来规划</a:t>
              </a:r>
              <a:endParaRPr lang="zh-CN" altLang="en-US" sz="3200" b="1" dirty="0">
                <a:solidFill>
                  <a:srgbClr val="EAA06A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  <p:sp>
          <p:nvSpPr>
            <p:cNvPr id="59" name="圆角矩形 58" descr="e7d195523061f1c0deeec63e560781cfd59afb0ea006f2a87ABB68BF51EA6619813959095094C18C62A12F549504892A4AAA8C1554C6663626E05CA27F281A14E6983772AFC3FB97135759321DEA3D70CCCB10945EC5A0322096E752803368C2184698845E3CCD6DB7F651295A8E4F3FDC19EA64A2B4A4AC1434B55AAE41CF0BF61B375C23F3039959E085EE760725AA"/>
            <p:cNvSpPr/>
            <p:nvPr/>
          </p:nvSpPr>
          <p:spPr>
            <a:xfrm>
              <a:off x="8165852" y="5001262"/>
              <a:ext cx="3655594" cy="89651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EAA06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0" name="矩形 59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EB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309345163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6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850"/>
                            </p:stCondLst>
                            <p:childTnLst>
                              <p:par>
                                <p:cTn id="40" presetID="2" presetClass="entr" presetSubtype="2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decel="42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decel="42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decel="42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56013" y="4681185"/>
            <a:ext cx="1771650" cy="1776413"/>
            <a:chOff x="992188" y="4572001"/>
            <a:chExt cx="1771650" cy="1776413"/>
          </a:xfrm>
        </p:grpSpPr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992188" y="4572001"/>
              <a:ext cx="1771650" cy="1776413"/>
            </a:xfrm>
            <a:custGeom>
              <a:avLst/>
              <a:gdLst>
                <a:gd name="T0" fmla="*/ 0 w 135"/>
                <a:gd name="T1" fmla="*/ 0 h 135"/>
                <a:gd name="T2" fmla="*/ 0 w 135"/>
                <a:gd name="T3" fmla="*/ 68 h 135"/>
                <a:gd name="T4" fmla="*/ 67 w 135"/>
                <a:gd name="T5" fmla="*/ 68 h 135"/>
                <a:gd name="T6" fmla="*/ 135 w 135"/>
                <a:gd name="T7" fmla="*/ 135 h 135"/>
                <a:gd name="T8" fmla="*/ 135 w 135"/>
                <a:gd name="T9" fmla="*/ 0 h 135"/>
                <a:gd name="T10" fmla="*/ 0 w 135"/>
                <a:gd name="T1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135">
                  <a:moveTo>
                    <a:pt x="0" y="0"/>
                  </a:moveTo>
                  <a:cubicBezTo>
                    <a:pt x="0" y="68"/>
                    <a:pt x="0" y="68"/>
                    <a:pt x="0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105" y="68"/>
                    <a:pt x="135" y="98"/>
                    <a:pt x="135" y="135"/>
                  </a:cubicBezTo>
                  <a:cubicBezTo>
                    <a:pt x="135" y="0"/>
                    <a:pt x="135" y="0"/>
                    <a:pt x="13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F752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300626" y="4715371"/>
              <a:ext cx="8905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3600" b="1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27663" y="4681185"/>
            <a:ext cx="2651125" cy="1776413"/>
            <a:chOff x="2763838" y="4572001"/>
            <a:chExt cx="2651125" cy="1776413"/>
          </a:xfrm>
        </p:grpSpPr>
        <p:sp>
          <p:nvSpPr>
            <p:cNvPr id="21" name="Freeform 7"/>
            <p:cNvSpPr>
              <a:spLocks/>
            </p:cNvSpPr>
            <p:nvPr/>
          </p:nvSpPr>
          <p:spPr bwMode="auto">
            <a:xfrm>
              <a:off x="2763838" y="4572001"/>
              <a:ext cx="2651125" cy="1776413"/>
            </a:xfrm>
            <a:custGeom>
              <a:avLst/>
              <a:gdLst>
                <a:gd name="T0" fmla="*/ 202 w 202"/>
                <a:gd name="T1" fmla="*/ 34 h 135"/>
                <a:gd name="T2" fmla="*/ 186 w 202"/>
                <a:gd name="T3" fmla="*/ 0 h 135"/>
                <a:gd name="T4" fmla="*/ 186 w 202"/>
                <a:gd name="T5" fmla="*/ 0 h 135"/>
                <a:gd name="T6" fmla="*/ 186 w 202"/>
                <a:gd name="T7" fmla="*/ 0 h 135"/>
                <a:gd name="T8" fmla="*/ 0 w 202"/>
                <a:gd name="T9" fmla="*/ 0 h 135"/>
                <a:gd name="T10" fmla="*/ 0 w 202"/>
                <a:gd name="T11" fmla="*/ 135 h 135"/>
                <a:gd name="T12" fmla="*/ 67 w 202"/>
                <a:gd name="T13" fmla="*/ 68 h 135"/>
                <a:gd name="T14" fmla="*/ 186 w 202"/>
                <a:gd name="T15" fmla="*/ 68 h 135"/>
                <a:gd name="T16" fmla="*/ 186 w 202"/>
                <a:gd name="T17" fmla="*/ 68 h 135"/>
                <a:gd name="T18" fmla="*/ 186 w 202"/>
                <a:gd name="T19" fmla="*/ 68 h 135"/>
                <a:gd name="T20" fmla="*/ 202 w 202"/>
                <a:gd name="T21" fmla="*/ 3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2" h="135">
                  <a:moveTo>
                    <a:pt x="202" y="34"/>
                  </a:moveTo>
                  <a:cubicBezTo>
                    <a:pt x="186" y="0"/>
                    <a:pt x="186" y="0"/>
                    <a:pt x="186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98"/>
                    <a:pt x="30" y="68"/>
                    <a:pt x="67" y="68"/>
                  </a:cubicBezTo>
                  <a:cubicBezTo>
                    <a:pt x="186" y="68"/>
                    <a:pt x="186" y="68"/>
                    <a:pt x="186" y="68"/>
                  </a:cubicBezTo>
                  <a:cubicBezTo>
                    <a:pt x="186" y="68"/>
                    <a:pt x="186" y="68"/>
                    <a:pt x="186" y="68"/>
                  </a:cubicBezTo>
                  <a:cubicBezTo>
                    <a:pt x="186" y="68"/>
                    <a:pt x="186" y="68"/>
                    <a:pt x="186" y="68"/>
                  </a:cubicBezTo>
                  <a:lnTo>
                    <a:pt x="202" y="34"/>
                  </a:lnTo>
                  <a:close/>
                </a:path>
              </a:pathLst>
            </a:custGeom>
            <a:solidFill>
              <a:srgbClr val="E48C4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251893" y="4753390"/>
              <a:ext cx="1832553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输入标题</a:t>
              </a:r>
              <a:endParaRPr lang="zh-CN" altLang="en-US" sz="32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56013" y="3812183"/>
            <a:ext cx="1771650" cy="1776413"/>
            <a:chOff x="992188" y="3689351"/>
            <a:chExt cx="1771650" cy="1776413"/>
          </a:xfrm>
        </p:grpSpPr>
        <p:sp>
          <p:nvSpPr>
            <p:cNvPr id="24" name="Freeform 8"/>
            <p:cNvSpPr>
              <a:spLocks/>
            </p:cNvSpPr>
            <p:nvPr/>
          </p:nvSpPr>
          <p:spPr bwMode="auto">
            <a:xfrm>
              <a:off x="992188" y="3689351"/>
              <a:ext cx="1771650" cy="1776413"/>
            </a:xfrm>
            <a:custGeom>
              <a:avLst/>
              <a:gdLst>
                <a:gd name="T0" fmla="*/ 0 w 135"/>
                <a:gd name="T1" fmla="*/ 0 h 135"/>
                <a:gd name="T2" fmla="*/ 0 w 135"/>
                <a:gd name="T3" fmla="*/ 67 h 135"/>
                <a:gd name="T4" fmla="*/ 67 w 135"/>
                <a:gd name="T5" fmla="*/ 67 h 135"/>
                <a:gd name="T6" fmla="*/ 135 w 135"/>
                <a:gd name="T7" fmla="*/ 135 h 135"/>
                <a:gd name="T8" fmla="*/ 135 w 135"/>
                <a:gd name="T9" fmla="*/ 0 h 135"/>
                <a:gd name="T10" fmla="*/ 0 w 135"/>
                <a:gd name="T1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135">
                  <a:moveTo>
                    <a:pt x="0" y="0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105" y="67"/>
                    <a:pt x="135" y="98"/>
                    <a:pt x="135" y="135"/>
                  </a:cubicBezTo>
                  <a:cubicBezTo>
                    <a:pt x="135" y="0"/>
                    <a:pt x="135" y="0"/>
                    <a:pt x="13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615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300626" y="3821609"/>
              <a:ext cx="8905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3600" b="1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427663" y="3812183"/>
            <a:ext cx="3543300" cy="1776413"/>
            <a:chOff x="2763838" y="3689351"/>
            <a:chExt cx="3543300" cy="1776413"/>
          </a:xfrm>
        </p:grpSpPr>
        <p:sp>
          <p:nvSpPr>
            <p:cNvPr id="27" name="Freeform 9"/>
            <p:cNvSpPr>
              <a:spLocks/>
            </p:cNvSpPr>
            <p:nvPr/>
          </p:nvSpPr>
          <p:spPr bwMode="auto">
            <a:xfrm>
              <a:off x="2763838" y="3689351"/>
              <a:ext cx="3543300" cy="1776413"/>
            </a:xfrm>
            <a:custGeom>
              <a:avLst/>
              <a:gdLst>
                <a:gd name="T0" fmla="*/ 270 w 270"/>
                <a:gd name="T1" fmla="*/ 34 h 135"/>
                <a:gd name="T2" fmla="*/ 253 w 270"/>
                <a:gd name="T3" fmla="*/ 0 h 135"/>
                <a:gd name="T4" fmla="*/ 253 w 270"/>
                <a:gd name="T5" fmla="*/ 0 h 135"/>
                <a:gd name="T6" fmla="*/ 253 w 270"/>
                <a:gd name="T7" fmla="*/ 0 h 135"/>
                <a:gd name="T8" fmla="*/ 0 w 270"/>
                <a:gd name="T9" fmla="*/ 0 h 135"/>
                <a:gd name="T10" fmla="*/ 0 w 270"/>
                <a:gd name="T11" fmla="*/ 135 h 135"/>
                <a:gd name="T12" fmla="*/ 67 w 270"/>
                <a:gd name="T13" fmla="*/ 67 h 135"/>
                <a:gd name="T14" fmla="*/ 253 w 270"/>
                <a:gd name="T15" fmla="*/ 67 h 135"/>
                <a:gd name="T16" fmla="*/ 253 w 270"/>
                <a:gd name="T17" fmla="*/ 67 h 135"/>
                <a:gd name="T18" fmla="*/ 253 w 270"/>
                <a:gd name="T19" fmla="*/ 67 h 135"/>
                <a:gd name="T20" fmla="*/ 270 w 270"/>
                <a:gd name="T21" fmla="*/ 3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0" h="135">
                  <a:moveTo>
                    <a:pt x="270" y="34"/>
                  </a:moveTo>
                  <a:cubicBezTo>
                    <a:pt x="253" y="0"/>
                    <a:pt x="253" y="0"/>
                    <a:pt x="253" y="0"/>
                  </a:cubicBezTo>
                  <a:cubicBezTo>
                    <a:pt x="253" y="0"/>
                    <a:pt x="253" y="0"/>
                    <a:pt x="253" y="0"/>
                  </a:cubicBezTo>
                  <a:cubicBezTo>
                    <a:pt x="253" y="0"/>
                    <a:pt x="253" y="0"/>
                    <a:pt x="25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98"/>
                    <a:pt x="30" y="67"/>
                    <a:pt x="67" y="67"/>
                  </a:cubicBezTo>
                  <a:cubicBezTo>
                    <a:pt x="253" y="67"/>
                    <a:pt x="253" y="67"/>
                    <a:pt x="253" y="67"/>
                  </a:cubicBezTo>
                  <a:cubicBezTo>
                    <a:pt x="253" y="67"/>
                    <a:pt x="253" y="67"/>
                    <a:pt x="253" y="67"/>
                  </a:cubicBezTo>
                  <a:cubicBezTo>
                    <a:pt x="253" y="67"/>
                    <a:pt x="253" y="67"/>
                    <a:pt x="253" y="67"/>
                  </a:cubicBezTo>
                  <a:lnTo>
                    <a:pt x="270" y="34"/>
                  </a:lnTo>
                  <a:close/>
                </a:path>
              </a:pathLst>
            </a:custGeom>
            <a:solidFill>
              <a:srgbClr val="437A6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3265527" y="3859628"/>
              <a:ext cx="1832553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输入标题</a:t>
              </a:r>
              <a:endParaRPr lang="zh-CN" altLang="en-US" sz="32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56013" y="2918421"/>
            <a:ext cx="1771650" cy="1776413"/>
            <a:chOff x="992188" y="2795589"/>
            <a:chExt cx="1771650" cy="1776413"/>
          </a:xfrm>
        </p:grpSpPr>
        <p:sp>
          <p:nvSpPr>
            <p:cNvPr id="30" name="Freeform 11"/>
            <p:cNvSpPr>
              <a:spLocks/>
            </p:cNvSpPr>
            <p:nvPr/>
          </p:nvSpPr>
          <p:spPr bwMode="auto">
            <a:xfrm>
              <a:off x="992188" y="2795589"/>
              <a:ext cx="1771650" cy="1776413"/>
            </a:xfrm>
            <a:custGeom>
              <a:avLst/>
              <a:gdLst>
                <a:gd name="T0" fmla="*/ 0 w 135"/>
                <a:gd name="T1" fmla="*/ 0 h 135"/>
                <a:gd name="T2" fmla="*/ 0 w 135"/>
                <a:gd name="T3" fmla="*/ 68 h 135"/>
                <a:gd name="T4" fmla="*/ 67 w 135"/>
                <a:gd name="T5" fmla="*/ 68 h 135"/>
                <a:gd name="T6" fmla="*/ 135 w 135"/>
                <a:gd name="T7" fmla="*/ 135 h 135"/>
                <a:gd name="T8" fmla="*/ 135 w 135"/>
                <a:gd name="T9" fmla="*/ 0 h 135"/>
                <a:gd name="T10" fmla="*/ 0 w 135"/>
                <a:gd name="T11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135">
                  <a:moveTo>
                    <a:pt x="0" y="0"/>
                  </a:moveTo>
                  <a:cubicBezTo>
                    <a:pt x="0" y="68"/>
                    <a:pt x="0" y="68"/>
                    <a:pt x="0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105" y="68"/>
                    <a:pt x="135" y="98"/>
                    <a:pt x="135" y="135"/>
                  </a:cubicBezTo>
                  <a:cubicBezTo>
                    <a:pt x="135" y="0"/>
                    <a:pt x="135" y="0"/>
                    <a:pt x="13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D4C2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300626" y="2919305"/>
              <a:ext cx="8905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3600" b="1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2427663" y="2918421"/>
            <a:ext cx="4422775" cy="1776413"/>
            <a:chOff x="2763838" y="2795589"/>
            <a:chExt cx="4422775" cy="1776413"/>
          </a:xfrm>
        </p:grpSpPr>
        <p:sp>
          <p:nvSpPr>
            <p:cNvPr id="43" name="Freeform 10"/>
            <p:cNvSpPr>
              <a:spLocks/>
            </p:cNvSpPr>
            <p:nvPr/>
          </p:nvSpPr>
          <p:spPr bwMode="auto">
            <a:xfrm>
              <a:off x="2763838" y="2795589"/>
              <a:ext cx="4422775" cy="1776413"/>
            </a:xfrm>
            <a:custGeom>
              <a:avLst/>
              <a:gdLst>
                <a:gd name="T0" fmla="*/ 337 w 337"/>
                <a:gd name="T1" fmla="*/ 34 h 135"/>
                <a:gd name="T2" fmla="*/ 321 w 337"/>
                <a:gd name="T3" fmla="*/ 0 h 135"/>
                <a:gd name="T4" fmla="*/ 321 w 337"/>
                <a:gd name="T5" fmla="*/ 0 h 135"/>
                <a:gd name="T6" fmla="*/ 321 w 337"/>
                <a:gd name="T7" fmla="*/ 0 h 135"/>
                <a:gd name="T8" fmla="*/ 0 w 337"/>
                <a:gd name="T9" fmla="*/ 0 h 135"/>
                <a:gd name="T10" fmla="*/ 0 w 337"/>
                <a:gd name="T11" fmla="*/ 135 h 135"/>
                <a:gd name="T12" fmla="*/ 67 w 337"/>
                <a:gd name="T13" fmla="*/ 68 h 135"/>
                <a:gd name="T14" fmla="*/ 321 w 337"/>
                <a:gd name="T15" fmla="*/ 68 h 135"/>
                <a:gd name="T16" fmla="*/ 321 w 337"/>
                <a:gd name="T17" fmla="*/ 68 h 135"/>
                <a:gd name="T18" fmla="*/ 321 w 337"/>
                <a:gd name="T19" fmla="*/ 68 h 135"/>
                <a:gd name="T20" fmla="*/ 337 w 337"/>
                <a:gd name="T21" fmla="*/ 34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7" h="135">
                  <a:moveTo>
                    <a:pt x="337" y="34"/>
                  </a:moveTo>
                  <a:cubicBezTo>
                    <a:pt x="321" y="0"/>
                    <a:pt x="321" y="0"/>
                    <a:pt x="321" y="0"/>
                  </a:cubicBezTo>
                  <a:cubicBezTo>
                    <a:pt x="321" y="0"/>
                    <a:pt x="321" y="0"/>
                    <a:pt x="321" y="0"/>
                  </a:cubicBezTo>
                  <a:cubicBezTo>
                    <a:pt x="321" y="0"/>
                    <a:pt x="321" y="0"/>
                    <a:pt x="32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98"/>
                    <a:pt x="30" y="68"/>
                    <a:pt x="67" y="68"/>
                  </a:cubicBezTo>
                  <a:cubicBezTo>
                    <a:pt x="321" y="68"/>
                    <a:pt x="321" y="68"/>
                    <a:pt x="321" y="68"/>
                  </a:cubicBezTo>
                  <a:cubicBezTo>
                    <a:pt x="321" y="68"/>
                    <a:pt x="321" y="68"/>
                    <a:pt x="321" y="68"/>
                  </a:cubicBezTo>
                  <a:cubicBezTo>
                    <a:pt x="321" y="68"/>
                    <a:pt x="321" y="68"/>
                    <a:pt x="321" y="68"/>
                  </a:cubicBezTo>
                  <a:lnTo>
                    <a:pt x="337" y="34"/>
                  </a:lnTo>
                  <a:close/>
                </a:path>
              </a:pathLst>
            </a:custGeom>
            <a:solidFill>
              <a:srgbClr val="D9624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3251893" y="2946199"/>
              <a:ext cx="1832553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输入标题</a:t>
              </a:r>
              <a:endParaRPr lang="zh-CN" altLang="en-US" sz="32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56013" y="2051006"/>
            <a:ext cx="1771650" cy="1774825"/>
            <a:chOff x="992188" y="1914526"/>
            <a:chExt cx="1771650" cy="1774825"/>
          </a:xfrm>
        </p:grpSpPr>
        <p:sp>
          <p:nvSpPr>
            <p:cNvPr id="46" name="Freeform 12"/>
            <p:cNvSpPr>
              <a:spLocks/>
            </p:cNvSpPr>
            <p:nvPr/>
          </p:nvSpPr>
          <p:spPr bwMode="auto">
            <a:xfrm>
              <a:off x="992188" y="1914526"/>
              <a:ext cx="1771650" cy="1774825"/>
            </a:xfrm>
            <a:custGeom>
              <a:avLst/>
              <a:gdLst>
                <a:gd name="T0" fmla="*/ 67 w 135"/>
                <a:gd name="T1" fmla="*/ 0 h 135"/>
                <a:gd name="T2" fmla="*/ 0 w 135"/>
                <a:gd name="T3" fmla="*/ 0 h 135"/>
                <a:gd name="T4" fmla="*/ 0 w 135"/>
                <a:gd name="T5" fmla="*/ 67 h 135"/>
                <a:gd name="T6" fmla="*/ 67 w 135"/>
                <a:gd name="T7" fmla="*/ 67 h 135"/>
                <a:gd name="T8" fmla="*/ 135 w 135"/>
                <a:gd name="T9" fmla="*/ 135 h 135"/>
                <a:gd name="T10" fmla="*/ 135 w 135"/>
                <a:gd name="T11" fmla="*/ 67 h 135"/>
                <a:gd name="T12" fmla="*/ 67 w 135"/>
                <a:gd name="T13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135">
                  <a:moveTo>
                    <a:pt x="6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105" y="67"/>
                    <a:pt x="135" y="98"/>
                    <a:pt x="135" y="135"/>
                  </a:cubicBezTo>
                  <a:cubicBezTo>
                    <a:pt x="135" y="67"/>
                    <a:pt x="135" y="67"/>
                    <a:pt x="135" y="67"/>
                  </a:cubicBezTo>
                  <a:cubicBezTo>
                    <a:pt x="135" y="30"/>
                    <a:pt x="105" y="0"/>
                    <a:pt x="67" y="0"/>
                  </a:cubicBezTo>
                  <a:close/>
                </a:path>
              </a:pathLst>
            </a:custGeom>
            <a:solidFill>
              <a:srgbClr val="5E676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1300626" y="2025543"/>
              <a:ext cx="8905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600" b="1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3600" b="1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427663" y="2051006"/>
            <a:ext cx="3097213" cy="1774825"/>
            <a:chOff x="2763838" y="1914526"/>
            <a:chExt cx="3097213" cy="1774825"/>
          </a:xfrm>
        </p:grpSpPr>
        <p:sp>
          <p:nvSpPr>
            <p:cNvPr id="49" name="Freeform 13"/>
            <p:cNvSpPr>
              <a:spLocks/>
            </p:cNvSpPr>
            <p:nvPr/>
          </p:nvSpPr>
          <p:spPr bwMode="auto">
            <a:xfrm>
              <a:off x="2763838" y="1914526"/>
              <a:ext cx="3097213" cy="1774825"/>
            </a:xfrm>
            <a:custGeom>
              <a:avLst/>
              <a:gdLst>
                <a:gd name="T0" fmla="*/ 219 w 236"/>
                <a:gd name="T1" fmla="*/ 0 h 135"/>
                <a:gd name="T2" fmla="*/ 219 w 236"/>
                <a:gd name="T3" fmla="*/ 0 h 135"/>
                <a:gd name="T4" fmla="*/ 219 w 236"/>
                <a:gd name="T5" fmla="*/ 0 h 135"/>
                <a:gd name="T6" fmla="*/ 67 w 236"/>
                <a:gd name="T7" fmla="*/ 0 h 135"/>
                <a:gd name="T8" fmla="*/ 0 w 236"/>
                <a:gd name="T9" fmla="*/ 67 h 135"/>
                <a:gd name="T10" fmla="*/ 0 w 236"/>
                <a:gd name="T11" fmla="*/ 135 h 135"/>
                <a:gd name="T12" fmla="*/ 67 w 236"/>
                <a:gd name="T13" fmla="*/ 67 h 135"/>
                <a:gd name="T14" fmla="*/ 219 w 236"/>
                <a:gd name="T15" fmla="*/ 67 h 135"/>
                <a:gd name="T16" fmla="*/ 219 w 236"/>
                <a:gd name="T17" fmla="*/ 67 h 135"/>
                <a:gd name="T18" fmla="*/ 219 w 236"/>
                <a:gd name="T19" fmla="*/ 67 h 135"/>
                <a:gd name="T20" fmla="*/ 236 w 236"/>
                <a:gd name="T21" fmla="*/ 34 h 135"/>
                <a:gd name="T22" fmla="*/ 219 w 236"/>
                <a:gd name="T23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6" h="135">
                  <a:moveTo>
                    <a:pt x="219" y="0"/>
                  </a:moveTo>
                  <a:cubicBezTo>
                    <a:pt x="219" y="0"/>
                    <a:pt x="219" y="0"/>
                    <a:pt x="219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98"/>
                    <a:pt x="30" y="67"/>
                    <a:pt x="67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36" y="34"/>
                    <a:pt x="236" y="34"/>
                    <a:pt x="236" y="34"/>
                  </a:cubicBezTo>
                  <a:lnTo>
                    <a:pt x="219" y="0"/>
                  </a:lnTo>
                  <a:close/>
                </a:path>
              </a:pathLst>
            </a:custGeom>
            <a:solidFill>
              <a:srgbClr val="727D8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3265527" y="2052437"/>
              <a:ext cx="1832553" cy="58477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输入标题</a:t>
              </a:r>
              <a:endParaRPr lang="zh-CN" altLang="en-US" sz="32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sp>
        <p:nvSpPr>
          <p:cNvPr id="51" name="TextBox 19"/>
          <p:cNvSpPr txBox="1"/>
          <p:nvPr/>
        </p:nvSpPr>
        <p:spPr>
          <a:xfrm>
            <a:off x="5773979" y="2034620"/>
            <a:ext cx="4983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内容请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TextBox 19"/>
          <p:cNvSpPr txBox="1"/>
          <p:nvPr/>
        </p:nvSpPr>
        <p:spPr>
          <a:xfrm>
            <a:off x="7069379" y="3042137"/>
            <a:ext cx="4983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内容请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Box 19"/>
          <p:cNvSpPr txBox="1"/>
          <p:nvPr/>
        </p:nvSpPr>
        <p:spPr>
          <a:xfrm>
            <a:off x="6130253" y="4016485"/>
            <a:ext cx="4983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内容请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在这里输入您的主要叙述内容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TextBox 19"/>
          <p:cNvSpPr txBox="1"/>
          <p:nvPr/>
        </p:nvSpPr>
        <p:spPr>
          <a:xfrm>
            <a:off x="5236326" y="4875153"/>
            <a:ext cx="4983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内容请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在这里输入您的主要叙述内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容亮亮图文旗舰店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8940044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3" grpId="0"/>
      <p:bldP spid="54" grpId="0"/>
      <p:bldP spid="5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8545649" flipV="1">
            <a:off x="2882910" y="1337670"/>
            <a:ext cx="3290091" cy="3816608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706646" y="4977781"/>
            <a:ext cx="389554" cy="1038837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3054351" flipH="1" flipV="1">
            <a:off x="6078761" y="1337670"/>
            <a:ext cx="3290091" cy="3816608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5324858" y="475330"/>
            <a:ext cx="182453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b="1" dirty="0" smtClean="0">
                <a:solidFill>
                  <a:srgbClr val="437A6A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04</a:t>
            </a:r>
            <a:endParaRPr lang="zh-CN" altLang="en-US" sz="13800" b="1" dirty="0">
              <a:solidFill>
                <a:srgbClr val="437A6A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224669" y="4816289"/>
            <a:ext cx="3890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804">
              <a:defRPr/>
            </a:pPr>
            <a:r>
              <a:rPr lang="zh-CN" altLang="en-US" sz="7200" b="1" kern="0" dirty="0" smtClean="0">
                <a:solidFill>
                  <a:srgbClr val="727D85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未来规划</a:t>
            </a:r>
            <a:endParaRPr lang="zh-CN" altLang="en-US" sz="7200" b="1" kern="0" dirty="0">
              <a:solidFill>
                <a:srgbClr val="727D85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flipH="1">
            <a:off x="3243947" y="4977781"/>
            <a:ext cx="389554" cy="103883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59320727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850"/>
                            </p:stCondLst>
                            <p:childTnLst>
                              <p:par>
                                <p:cTn id="3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844171" y="1869364"/>
            <a:ext cx="4498587" cy="4500333"/>
            <a:chOff x="3844171" y="1869364"/>
            <a:chExt cx="4498587" cy="4500333"/>
          </a:xfrm>
        </p:grpSpPr>
        <p:grpSp>
          <p:nvGrpSpPr>
            <p:cNvPr id="18" name="组合 17"/>
            <p:cNvGrpSpPr/>
            <p:nvPr/>
          </p:nvGrpSpPr>
          <p:grpSpPr>
            <a:xfrm>
              <a:off x="3962796" y="2005340"/>
              <a:ext cx="4266802" cy="4263842"/>
              <a:chOff x="3962796" y="2005340"/>
              <a:chExt cx="4266802" cy="4263842"/>
            </a:xfrm>
          </p:grpSpPr>
          <p:sp>
            <p:nvSpPr>
              <p:cNvPr id="23" name="Freeform 78"/>
              <p:cNvSpPr/>
              <p:nvPr/>
            </p:nvSpPr>
            <p:spPr bwMode="auto">
              <a:xfrm>
                <a:off x="3962796" y="3350986"/>
                <a:ext cx="1451207" cy="1450219"/>
              </a:xfrm>
              <a:custGeom>
                <a:avLst/>
                <a:gdLst>
                  <a:gd name="T0" fmla="*/ 383 w 892"/>
                  <a:gd name="T1" fmla="*/ 0 h 891"/>
                  <a:gd name="T2" fmla="*/ 423 w 892"/>
                  <a:gd name="T3" fmla="*/ 41 h 891"/>
                  <a:gd name="T4" fmla="*/ 383 w 892"/>
                  <a:gd name="T5" fmla="*/ 81 h 891"/>
                  <a:gd name="T6" fmla="*/ 892 w 892"/>
                  <a:gd name="T7" fmla="*/ 591 h 891"/>
                  <a:gd name="T8" fmla="*/ 892 w 892"/>
                  <a:gd name="T9" fmla="*/ 591 h 891"/>
                  <a:gd name="T10" fmla="*/ 591 w 892"/>
                  <a:gd name="T11" fmla="*/ 891 h 891"/>
                  <a:gd name="T12" fmla="*/ 591 w 892"/>
                  <a:gd name="T13" fmla="*/ 891 h 891"/>
                  <a:gd name="T14" fmla="*/ 82 w 892"/>
                  <a:gd name="T15" fmla="*/ 382 h 891"/>
                  <a:gd name="T16" fmla="*/ 41 w 892"/>
                  <a:gd name="T17" fmla="*/ 423 h 891"/>
                  <a:gd name="T18" fmla="*/ 0 w 892"/>
                  <a:gd name="T19" fmla="*/ 382 h 891"/>
                  <a:gd name="T20" fmla="*/ 0 w 892"/>
                  <a:gd name="T21" fmla="*/ 0 h 891"/>
                  <a:gd name="T22" fmla="*/ 383 w 892"/>
                  <a:gd name="T23" fmla="*/ 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2" h="891">
                    <a:moveTo>
                      <a:pt x="383" y="0"/>
                    </a:moveTo>
                    <a:cubicBezTo>
                      <a:pt x="405" y="0"/>
                      <a:pt x="423" y="18"/>
                      <a:pt x="423" y="41"/>
                    </a:cubicBezTo>
                    <a:cubicBezTo>
                      <a:pt x="423" y="63"/>
                      <a:pt x="405" y="81"/>
                      <a:pt x="383" y="81"/>
                    </a:cubicBezTo>
                    <a:cubicBezTo>
                      <a:pt x="892" y="591"/>
                      <a:pt x="892" y="591"/>
                      <a:pt x="892" y="591"/>
                    </a:cubicBezTo>
                    <a:cubicBezTo>
                      <a:pt x="892" y="591"/>
                      <a:pt x="892" y="591"/>
                      <a:pt x="892" y="591"/>
                    </a:cubicBezTo>
                    <a:cubicBezTo>
                      <a:pt x="591" y="891"/>
                      <a:pt x="591" y="891"/>
                      <a:pt x="591" y="891"/>
                    </a:cubicBezTo>
                    <a:cubicBezTo>
                      <a:pt x="591" y="891"/>
                      <a:pt x="591" y="891"/>
                      <a:pt x="591" y="891"/>
                    </a:cubicBezTo>
                    <a:cubicBezTo>
                      <a:pt x="82" y="382"/>
                      <a:pt x="82" y="382"/>
                      <a:pt x="82" y="382"/>
                    </a:cubicBezTo>
                    <a:cubicBezTo>
                      <a:pt x="82" y="404"/>
                      <a:pt x="64" y="423"/>
                      <a:pt x="41" y="423"/>
                    </a:cubicBezTo>
                    <a:cubicBezTo>
                      <a:pt x="19" y="423"/>
                      <a:pt x="0" y="404"/>
                      <a:pt x="0" y="38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48C4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gency FB" panose="020B0503020202020204" pitchFamily="34" charset="0"/>
                </a:endParaRPr>
              </a:p>
            </p:txBody>
          </p:sp>
          <p:sp>
            <p:nvSpPr>
              <p:cNvPr id="24" name="Freeform 79"/>
              <p:cNvSpPr/>
              <p:nvPr/>
            </p:nvSpPr>
            <p:spPr bwMode="auto">
              <a:xfrm>
                <a:off x="5430773" y="2005340"/>
                <a:ext cx="1449233" cy="1450219"/>
              </a:xfrm>
              <a:custGeom>
                <a:avLst/>
                <a:gdLst>
                  <a:gd name="T0" fmla="*/ 891 w 891"/>
                  <a:gd name="T1" fmla="*/ 382 h 891"/>
                  <a:gd name="T2" fmla="*/ 850 w 891"/>
                  <a:gd name="T3" fmla="*/ 423 h 891"/>
                  <a:gd name="T4" fmla="*/ 809 w 891"/>
                  <a:gd name="T5" fmla="*/ 382 h 891"/>
                  <a:gd name="T6" fmla="*/ 300 w 891"/>
                  <a:gd name="T7" fmla="*/ 891 h 891"/>
                  <a:gd name="T8" fmla="*/ 300 w 891"/>
                  <a:gd name="T9" fmla="*/ 891 h 891"/>
                  <a:gd name="T10" fmla="*/ 0 w 891"/>
                  <a:gd name="T11" fmla="*/ 591 h 891"/>
                  <a:gd name="T12" fmla="*/ 0 w 891"/>
                  <a:gd name="T13" fmla="*/ 591 h 891"/>
                  <a:gd name="T14" fmla="*/ 509 w 891"/>
                  <a:gd name="T15" fmla="*/ 82 h 891"/>
                  <a:gd name="T16" fmla="*/ 468 w 891"/>
                  <a:gd name="T17" fmla="*/ 41 h 891"/>
                  <a:gd name="T18" fmla="*/ 509 w 891"/>
                  <a:gd name="T19" fmla="*/ 0 h 891"/>
                  <a:gd name="T20" fmla="*/ 891 w 891"/>
                  <a:gd name="T21" fmla="*/ 0 h 891"/>
                  <a:gd name="T22" fmla="*/ 891 w 891"/>
                  <a:gd name="T23" fmla="*/ 382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1" h="891">
                    <a:moveTo>
                      <a:pt x="891" y="382"/>
                    </a:moveTo>
                    <a:cubicBezTo>
                      <a:pt x="891" y="405"/>
                      <a:pt x="873" y="423"/>
                      <a:pt x="850" y="423"/>
                    </a:cubicBezTo>
                    <a:cubicBezTo>
                      <a:pt x="828" y="423"/>
                      <a:pt x="809" y="405"/>
                      <a:pt x="809" y="382"/>
                    </a:cubicBezTo>
                    <a:cubicBezTo>
                      <a:pt x="300" y="891"/>
                      <a:pt x="300" y="891"/>
                      <a:pt x="300" y="891"/>
                    </a:cubicBezTo>
                    <a:cubicBezTo>
                      <a:pt x="300" y="891"/>
                      <a:pt x="300" y="891"/>
                      <a:pt x="300" y="891"/>
                    </a:cubicBezTo>
                    <a:cubicBezTo>
                      <a:pt x="0" y="591"/>
                      <a:pt x="0" y="591"/>
                      <a:pt x="0" y="591"/>
                    </a:cubicBezTo>
                    <a:cubicBezTo>
                      <a:pt x="0" y="591"/>
                      <a:pt x="0" y="591"/>
                      <a:pt x="0" y="591"/>
                    </a:cubicBezTo>
                    <a:cubicBezTo>
                      <a:pt x="509" y="82"/>
                      <a:pt x="509" y="82"/>
                      <a:pt x="509" y="82"/>
                    </a:cubicBezTo>
                    <a:cubicBezTo>
                      <a:pt x="487" y="82"/>
                      <a:pt x="468" y="64"/>
                      <a:pt x="468" y="41"/>
                    </a:cubicBezTo>
                    <a:cubicBezTo>
                      <a:pt x="468" y="18"/>
                      <a:pt x="487" y="0"/>
                      <a:pt x="509" y="0"/>
                    </a:cubicBezTo>
                    <a:cubicBezTo>
                      <a:pt x="891" y="0"/>
                      <a:pt x="891" y="0"/>
                      <a:pt x="891" y="0"/>
                    </a:cubicBezTo>
                    <a:lnTo>
                      <a:pt x="891" y="382"/>
                    </a:lnTo>
                    <a:close/>
                  </a:path>
                </a:pathLst>
              </a:custGeom>
              <a:solidFill>
                <a:srgbClr val="727D8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gency FB" panose="020B0503020202020204" pitchFamily="34" charset="0"/>
                </a:endParaRPr>
              </a:p>
            </p:txBody>
          </p:sp>
          <p:sp>
            <p:nvSpPr>
              <p:cNvPr id="25" name="Freeform 80"/>
              <p:cNvSpPr/>
              <p:nvPr/>
            </p:nvSpPr>
            <p:spPr bwMode="auto">
              <a:xfrm>
                <a:off x="6777406" y="3477264"/>
                <a:ext cx="1452192" cy="1449233"/>
              </a:xfrm>
              <a:custGeom>
                <a:avLst/>
                <a:gdLst>
                  <a:gd name="T0" fmla="*/ 510 w 892"/>
                  <a:gd name="T1" fmla="*/ 891 h 891"/>
                  <a:gd name="T2" fmla="*/ 469 w 892"/>
                  <a:gd name="T3" fmla="*/ 850 h 891"/>
                  <a:gd name="T4" fmla="*/ 510 w 892"/>
                  <a:gd name="T5" fmla="*/ 809 h 891"/>
                  <a:gd name="T6" fmla="*/ 0 w 892"/>
                  <a:gd name="T7" fmla="*/ 300 h 891"/>
                  <a:gd name="T8" fmla="*/ 0 w 892"/>
                  <a:gd name="T9" fmla="*/ 300 h 891"/>
                  <a:gd name="T10" fmla="*/ 301 w 892"/>
                  <a:gd name="T11" fmla="*/ 0 h 891"/>
                  <a:gd name="T12" fmla="*/ 301 w 892"/>
                  <a:gd name="T13" fmla="*/ 0 h 891"/>
                  <a:gd name="T14" fmla="*/ 810 w 892"/>
                  <a:gd name="T15" fmla="*/ 509 h 891"/>
                  <a:gd name="T16" fmla="*/ 851 w 892"/>
                  <a:gd name="T17" fmla="*/ 468 h 891"/>
                  <a:gd name="T18" fmla="*/ 892 w 892"/>
                  <a:gd name="T19" fmla="*/ 509 h 891"/>
                  <a:gd name="T20" fmla="*/ 892 w 892"/>
                  <a:gd name="T21" fmla="*/ 891 h 891"/>
                  <a:gd name="T22" fmla="*/ 510 w 892"/>
                  <a:gd name="T23" fmla="*/ 891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2" h="891">
                    <a:moveTo>
                      <a:pt x="510" y="891"/>
                    </a:moveTo>
                    <a:cubicBezTo>
                      <a:pt x="487" y="891"/>
                      <a:pt x="469" y="872"/>
                      <a:pt x="469" y="850"/>
                    </a:cubicBezTo>
                    <a:cubicBezTo>
                      <a:pt x="469" y="827"/>
                      <a:pt x="487" y="809"/>
                      <a:pt x="510" y="809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301" y="0"/>
                      <a:pt x="301" y="0"/>
                      <a:pt x="301" y="0"/>
                    </a:cubicBezTo>
                    <a:cubicBezTo>
                      <a:pt x="301" y="0"/>
                      <a:pt x="301" y="0"/>
                      <a:pt x="301" y="0"/>
                    </a:cubicBezTo>
                    <a:cubicBezTo>
                      <a:pt x="810" y="509"/>
                      <a:pt x="810" y="509"/>
                      <a:pt x="810" y="509"/>
                    </a:cubicBezTo>
                    <a:cubicBezTo>
                      <a:pt x="810" y="486"/>
                      <a:pt x="828" y="468"/>
                      <a:pt x="851" y="468"/>
                    </a:cubicBezTo>
                    <a:cubicBezTo>
                      <a:pt x="873" y="468"/>
                      <a:pt x="892" y="486"/>
                      <a:pt x="892" y="509"/>
                    </a:cubicBezTo>
                    <a:cubicBezTo>
                      <a:pt x="892" y="891"/>
                      <a:pt x="892" y="891"/>
                      <a:pt x="892" y="891"/>
                    </a:cubicBezTo>
                    <a:lnTo>
                      <a:pt x="510" y="891"/>
                    </a:lnTo>
                    <a:close/>
                  </a:path>
                </a:pathLst>
              </a:custGeom>
              <a:solidFill>
                <a:srgbClr val="EEB58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gency FB" panose="020B0503020202020204" pitchFamily="34" charset="0"/>
                </a:endParaRPr>
              </a:p>
            </p:txBody>
          </p:sp>
          <p:sp>
            <p:nvSpPr>
              <p:cNvPr id="26" name="Freeform 81"/>
              <p:cNvSpPr/>
              <p:nvPr/>
            </p:nvSpPr>
            <p:spPr bwMode="auto">
              <a:xfrm>
                <a:off x="5308442" y="4817975"/>
                <a:ext cx="1450219" cy="1451207"/>
              </a:xfrm>
              <a:custGeom>
                <a:avLst/>
                <a:gdLst>
                  <a:gd name="T0" fmla="*/ 0 w 891"/>
                  <a:gd name="T1" fmla="*/ 509 h 892"/>
                  <a:gd name="T2" fmla="*/ 41 w 891"/>
                  <a:gd name="T3" fmla="*/ 469 h 892"/>
                  <a:gd name="T4" fmla="*/ 82 w 891"/>
                  <a:gd name="T5" fmla="*/ 509 h 892"/>
                  <a:gd name="T6" fmla="*/ 591 w 891"/>
                  <a:gd name="T7" fmla="*/ 0 h 892"/>
                  <a:gd name="T8" fmla="*/ 591 w 891"/>
                  <a:gd name="T9" fmla="*/ 0 h 892"/>
                  <a:gd name="T10" fmla="*/ 891 w 891"/>
                  <a:gd name="T11" fmla="*/ 301 h 892"/>
                  <a:gd name="T12" fmla="*/ 891 w 891"/>
                  <a:gd name="T13" fmla="*/ 301 h 892"/>
                  <a:gd name="T14" fmla="*/ 382 w 891"/>
                  <a:gd name="T15" fmla="*/ 810 h 892"/>
                  <a:gd name="T16" fmla="*/ 423 w 891"/>
                  <a:gd name="T17" fmla="*/ 851 h 892"/>
                  <a:gd name="T18" fmla="*/ 382 w 891"/>
                  <a:gd name="T19" fmla="*/ 892 h 892"/>
                  <a:gd name="T20" fmla="*/ 0 w 891"/>
                  <a:gd name="T21" fmla="*/ 892 h 892"/>
                  <a:gd name="T22" fmla="*/ 0 w 891"/>
                  <a:gd name="T23" fmla="*/ 509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1" h="892">
                    <a:moveTo>
                      <a:pt x="0" y="509"/>
                    </a:moveTo>
                    <a:cubicBezTo>
                      <a:pt x="0" y="487"/>
                      <a:pt x="18" y="469"/>
                      <a:pt x="41" y="469"/>
                    </a:cubicBezTo>
                    <a:cubicBezTo>
                      <a:pt x="64" y="469"/>
                      <a:pt x="82" y="487"/>
                      <a:pt x="82" y="509"/>
                    </a:cubicBezTo>
                    <a:cubicBezTo>
                      <a:pt x="591" y="0"/>
                      <a:pt x="591" y="0"/>
                      <a:pt x="591" y="0"/>
                    </a:cubicBezTo>
                    <a:cubicBezTo>
                      <a:pt x="591" y="0"/>
                      <a:pt x="591" y="0"/>
                      <a:pt x="591" y="0"/>
                    </a:cubicBezTo>
                    <a:cubicBezTo>
                      <a:pt x="891" y="301"/>
                      <a:pt x="891" y="301"/>
                      <a:pt x="891" y="301"/>
                    </a:cubicBezTo>
                    <a:cubicBezTo>
                      <a:pt x="891" y="301"/>
                      <a:pt x="891" y="301"/>
                      <a:pt x="891" y="301"/>
                    </a:cubicBezTo>
                    <a:cubicBezTo>
                      <a:pt x="382" y="810"/>
                      <a:pt x="382" y="810"/>
                      <a:pt x="382" y="810"/>
                    </a:cubicBezTo>
                    <a:cubicBezTo>
                      <a:pt x="405" y="810"/>
                      <a:pt x="423" y="828"/>
                      <a:pt x="423" y="851"/>
                    </a:cubicBezTo>
                    <a:cubicBezTo>
                      <a:pt x="423" y="873"/>
                      <a:pt x="405" y="892"/>
                      <a:pt x="382" y="892"/>
                    </a:cubicBezTo>
                    <a:cubicBezTo>
                      <a:pt x="0" y="892"/>
                      <a:pt x="0" y="892"/>
                      <a:pt x="0" y="892"/>
                    </a:cubicBezTo>
                    <a:lnTo>
                      <a:pt x="0" y="509"/>
                    </a:lnTo>
                    <a:close/>
                  </a:path>
                </a:pathLst>
              </a:custGeom>
              <a:solidFill>
                <a:srgbClr val="437A6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gency FB" panose="020B0503020202020204" pitchFamily="34" charset="0"/>
                </a:endParaRPr>
              </a:p>
            </p:txBody>
          </p:sp>
          <p:sp>
            <p:nvSpPr>
              <p:cNvPr id="27" name="Freeform 82"/>
              <p:cNvSpPr/>
              <p:nvPr/>
            </p:nvSpPr>
            <p:spPr bwMode="auto">
              <a:xfrm>
                <a:off x="4852658" y="2871526"/>
                <a:ext cx="1242059" cy="1754074"/>
              </a:xfrm>
              <a:custGeom>
                <a:avLst/>
                <a:gdLst>
                  <a:gd name="T0" fmla="*/ 571 w 763"/>
                  <a:gd name="T1" fmla="*/ 59 h 1078"/>
                  <a:gd name="T2" fmla="*/ 571 w 763"/>
                  <a:gd name="T3" fmla="*/ 59 h 1078"/>
                  <a:gd name="T4" fmla="*/ 355 w 763"/>
                  <a:gd name="T5" fmla="*/ 59 h 1078"/>
                  <a:gd name="T6" fmla="*/ 355 w 763"/>
                  <a:gd name="T7" fmla="*/ 59 h 1078"/>
                  <a:gd name="T8" fmla="*/ 355 w 763"/>
                  <a:gd name="T9" fmla="*/ 59 h 1078"/>
                  <a:gd name="T10" fmla="*/ 44 w 763"/>
                  <a:gd name="T11" fmla="*/ 370 h 1078"/>
                  <a:gd name="T12" fmla="*/ 0 w 763"/>
                  <a:gd name="T13" fmla="*/ 478 h 1078"/>
                  <a:gd name="T14" fmla="*/ 0 w 763"/>
                  <a:gd name="T15" fmla="*/ 1015 h 1078"/>
                  <a:gd name="T16" fmla="*/ 0 w 763"/>
                  <a:gd name="T17" fmla="*/ 1078 h 1078"/>
                  <a:gd name="T18" fmla="*/ 46 w 763"/>
                  <a:gd name="T19" fmla="*/ 969 h 1078"/>
                  <a:gd name="T20" fmla="*/ 763 w 763"/>
                  <a:gd name="T21" fmla="*/ 252 h 1078"/>
                  <a:gd name="T22" fmla="*/ 571 w 763"/>
                  <a:gd name="T23" fmla="*/ 59 h 10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63" h="1078">
                    <a:moveTo>
                      <a:pt x="571" y="59"/>
                    </a:moveTo>
                    <a:cubicBezTo>
                      <a:pt x="571" y="59"/>
                      <a:pt x="571" y="59"/>
                      <a:pt x="571" y="59"/>
                    </a:cubicBezTo>
                    <a:cubicBezTo>
                      <a:pt x="511" y="0"/>
                      <a:pt x="415" y="0"/>
                      <a:pt x="355" y="59"/>
                    </a:cubicBezTo>
                    <a:cubicBezTo>
                      <a:pt x="355" y="59"/>
                      <a:pt x="355" y="59"/>
                      <a:pt x="355" y="59"/>
                    </a:cubicBezTo>
                    <a:cubicBezTo>
                      <a:pt x="355" y="59"/>
                      <a:pt x="355" y="59"/>
                      <a:pt x="355" y="59"/>
                    </a:cubicBezTo>
                    <a:cubicBezTo>
                      <a:pt x="44" y="370"/>
                      <a:pt x="44" y="370"/>
                      <a:pt x="44" y="370"/>
                    </a:cubicBezTo>
                    <a:cubicBezTo>
                      <a:pt x="17" y="398"/>
                      <a:pt x="0" y="436"/>
                      <a:pt x="0" y="478"/>
                    </a:cubicBezTo>
                    <a:cubicBezTo>
                      <a:pt x="0" y="1015"/>
                      <a:pt x="0" y="1015"/>
                      <a:pt x="0" y="1015"/>
                    </a:cubicBezTo>
                    <a:cubicBezTo>
                      <a:pt x="0" y="1078"/>
                      <a:pt x="0" y="1078"/>
                      <a:pt x="0" y="1078"/>
                    </a:cubicBezTo>
                    <a:cubicBezTo>
                      <a:pt x="0" y="1035"/>
                      <a:pt x="18" y="997"/>
                      <a:pt x="46" y="969"/>
                    </a:cubicBezTo>
                    <a:cubicBezTo>
                      <a:pt x="763" y="252"/>
                      <a:pt x="763" y="252"/>
                      <a:pt x="763" y="252"/>
                    </a:cubicBezTo>
                    <a:lnTo>
                      <a:pt x="571" y="59"/>
                    </a:lnTo>
                    <a:close/>
                  </a:path>
                </a:pathLst>
              </a:custGeom>
              <a:solidFill>
                <a:srgbClr val="D9624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gency FB" panose="020B0503020202020204" pitchFamily="34" charset="0"/>
                </a:endParaRPr>
              </a:p>
            </p:txBody>
          </p:sp>
          <p:sp>
            <p:nvSpPr>
              <p:cNvPr id="28" name="Freeform 83"/>
              <p:cNvSpPr/>
              <p:nvPr/>
            </p:nvSpPr>
            <p:spPr bwMode="auto">
              <a:xfrm>
                <a:off x="5606377" y="2894215"/>
                <a:ext cx="1756048" cy="1243045"/>
              </a:xfrm>
              <a:custGeom>
                <a:avLst/>
                <a:gdLst>
                  <a:gd name="T0" fmla="*/ 1019 w 1079"/>
                  <a:gd name="T1" fmla="*/ 571 h 764"/>
                  <a:gd name="T2" fmla="*/ 1019 w 1079"/>
                  <a:gd name="T3" fmla="*/ 571 h 764"/>
                  <a:gd name="T4" fmla="*/ 1019 w 1079"/>
                  <a:gd name="T5" fmla="*/ 356 h 764"/>
                  <a:gd name="T6" fmla="*/ 1019 w 1079"/>
                  <a:gd name="T7" fmla="*/ 356 h 764"/>
                  <a:gd name="T8" fmla="*/ 1019 w 1079"/>
                  <a:gd name="T9" fmla="*/ 356 h 764"/>
                  <a:gd name="T10" fmla="*/ 708 w 1079"/>
                  <a:gd name="T11" fmla="*/ 45 h 764"/>
                  <a:gd name="T12" fmla="*/ 600 w 1079"/>
                  <a:gd name="T13" fmla="*/ 0 h 764"/>
                  <a:gd name="T14" fmla="*/ 63 w 1079"/>
                  <a:gd name="T15" fmla="*/ 0 h 764"/>
                  <a:gd name="T16" fmla="*/ 0 w 1079"/>
                  <a:gd name="T17" fmla="*/ 0 h 764"/>
                  <a:gd name="T18" fmla="*/ 109 w 1079"/>
                  <a:gd name="T19" fmla="*/ 47 h 764"/>
                  <a:gd name="T20" fmla="*/ 826 w 1079"/>
                  <a:gd name="T21" fmla="*/ 764 h 764"/>
                  <a:gd name="T22" fmla="*/ 1019 w 1079"/>
                  <a:gd name="T23" fmla="*/ 571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79" h="764">
                    <a:moveTo>
                      <a:pt x="1019" y="571"/>
                    </a:moveTo>
                    <a:cubicBezTo>
                      <a:pt x="1019" y="571"/>
                      <a:pt x="1019" y="571"/>
                      <a:pt x="1019" y="571"/>
                    </a:cubicBezTo>
                    <a:cubicBezTo>
                      <a:pt x="1079" y="512"/>
                      <a:pt x="1079" y="415"/>
                      <a:pt x="1019" y="356"/>
                    </a:cubicBezTo>
                    <a:cubicBezTo>
                      <a:pt x="1019" y="356"/>
                      <a:pt x="1019" y="356"/>
                      <a:pt x="1019" y="356"/>
                    </a:cubicBezTo>
                    <a:cubicBezTo>
                      <a:pt x="1019" y="356"/>
                      <a:pt x="1019" y="356"/>
                      <a:pt x="1019" y="356"/>
                    </a:cubicBezTo>
                    <a:cubicBezTo>
                      <a:pt x="708" y="45"/>
                      <a:pt x="708" y="45"/>
                      <a:pt x="708" y="45"/>
                    </a:cubicBezTo>
                    <a:cubicBezTo>
                      <a:pt x="681" y="17"/>
                      <a:pt x="642" y="0"/>
                      <a:pt x="600" y="0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3" y="0"/>
                      <a:pt x="82" y="18"/>
                      <a:pt x="109" y="47"/>
                    </a:cubicBezTo>
                    <a:cubicBezTo>
                      <a:pt x="826" y="764"/>
                      <a:pt x="826" y="764"/>
                      <a:pt x="826" y="764"/>
                    </a:cubicBezTo>
                    <a:lnTo>
                      <a:pt x="1019" y="571"/>
                    </a:lnTo>
                    <a:close/>
                  </a:path>
                </a:pathLst>
              </a:custGeom>
              <a:solidFill>
                <a:srgbClr val="437A6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gency FB" panose="020B0503020202020204" pitchFamily="34" charset="0"/>
                </a:endParaRPr>
              </a:p>
            </p:txBody>
          </p:sp>
          <p:sp>
            <p:nvSpPr>
              <p:cNvPr id="29" name="Freeform 84"/>
              <p:cNvSpPr/>
              <p:nvPr/>
            </p:nvSpPr>
            <p:spPr bwMode="auto">
              <a:xfrm>
                <a:off x="6083865" y="3649908"/>
                <a:ext cx="1243045" cy="1756048"/>
              </a:xfrm>
              <a:custGeom>
                <a:avLst/>
                <a:gdLst>
                  <a:gd name="T0" fmla="*/ 193 w 764"/>
                  <a:gd name="T1" fmla="*/ 1020 h 1079"/>
                  <a:gd name="T2" fmla="*/ 193 w 764"/>
                  <a:gd name="T3" fmla="*/ 1020 h 1079"/>
                  <a:gd name="T4" fmla="*/ 408 w 764"/>
                  <a:gd name="T5" fmla="*/ 1020 h 1079"/>
                  <a:gd name="T6" fmla="*/ 408 w 764"/>
                  <a:gd name="T7" fmla="*/ 1020 h 1079"/>
                  <a:gd name="T8" fmla="*/ 408 w 764"/>
                  <a:gd name="T9" fmla="*/ 1020 h 1079"/>
                  <a:gd name="T10" fmla="*/ 719 w 764"/>
                  <a:gd name="T11" fmla="*/ 709 h 1079"/>
                  <a:gd name="T12" fmla="*/ 764 w 764"/>
                  <a:gd name="T13" fmla="*/ 601 h 1079"/>
                  <a:gd name="T14" fmla="*/ 764 w 764"/>
                  <a:gd name="T15" fmla="*/ 63 h 1079"/>
                  <a:gd name="T16" fmla="*/ 764 w 764"/>
                  <a:gd name="T17" fmla="*/ 0 h 1079"/>
                  <a:gd name="T18" fmla="*/ 717 w 764"/>
                  <a:gd name="T19" fmla="*/ 110 h 1079"/>
                  <a:gd name="T20" fmla="*/ 0 w 764"/>
                  <a:gd name="T21" fmla="*/ 827 h 1079"/>
                  <a:gd name="T22" fmla="*/ 193 w 764"/>
                  <a:gd name="T23" fmla="*/ 1020 h 10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64" h="1079">
                    <a:moveTo>
                      <a:pt x="193" y="1020"/>
                    </a:moveTo>
                    <a:cubicBezTo>
                      <a:pt x="193" y="1020"/>
                      <a:pt x="193" y="1020"/>
                      <a:pt x="193" y="1020"/>
                    </a:cubicBezTo>
                    <a:cubicBezTo>
                      <a:pt x="252" y="1079"/>
                      <a:pt x="349" y="1079"/>
                      <a:pt x="408" y="1020"/>
                    </a:cubicBezTo>
                    <a:cubicBezTo>
                      <a:pt x="408" y="1020"/>
                      <a:pt x="408" y="1020"/>
                      <a:pt x="408" y="1020"/>
                    </a:cubicBezTo>
                    <a:cubicBezTo>
                      <a:pt x="408" y="1020"/>
                      <a:pt x="408" y="1020"/>
                      <a:pt x="408" y="1020"/>
                    </a:cubicBezTo>
                    <a:cubicBezTo>
                      <a:pt x="719" y="709"/>
                      <a:pt x="719" y="709"/>
                      <a:pt x="719" y="709"/>
                    </a:cubicBezTo>
                    <a:cubicBezTo>
                      <a:pt x="747" y="681"/>
                      <a:pt x="764" y="643"/>
                      <a:pt x="764" y="601"/>
                    </a:cubicBezTo>
                    <a:cubicBezTo>
                      <a:pt x="764" y="63"/>
                      <a:pt x="764" y="63"/>
                      <a:pt x="764" y="63"/>
                    </a:cubicBezTo>
                    <a:cubicBezTo>
                      <a:pt x="764" y="0"/>
                      <a:pt x="764" y="0"/>
                      <a:pt x="764" y="0"/>
                    </a:cubicBezTo>
                    <a:cubicBezTo>
                      <a:pt x="764" y="43"/>
                      <a:pt x="746" y="82"/>
                      <a:pt x="717" y="110"/>
                    </a:cubicBezTo>
                    <a:cubicBezTo>
                      <a:pt x="0" y="827"/>
                      <a:pt x="0" y="827"/>
                      <a:pt x="0" y="827"/>
                    </a:cubicBezTo>
                    <a:lnTo>
                      <a:pt x="193" y="1020"/>
                    </a:lnTo>
                    <a:close/>
                  </a:path>
                </a:pathLst>
              </a:custGeom>
              <a:solidFill>
                <a:srgbClr val="D9624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gency FB" panose="020B0503020202020204" pitchFamily="34" charset="0"/>
                </a:endParaRPr>
              </a:p>
            </p:txBody>
          </p:sp>
          <p:sp>
            <p:nvSpPr>
              <p:cNvPr id="30" name="Freeform 85"/>
              <p:cNvSpPr/>
              <p:nvPr/>
            </p:nvSpPr>
            <p:spPr bwMode="auto">
              <a:xfrm>
                <a:off x="4827994" y="4137261"/>
                <a:ext cx="1756048" cy="1242059"/>
              </a:xfrm>
              <a:custGeom>
                <a:avLst/>
                <a:gdLst>
                  <a:gd name="T0" fmla="*/ 59 w 1079"/>
                  <a:gd name="T1" fmla="*/ 192 h 763"/>
                  <a:gd name="T2" fmla="*/ 59 w 1079"/>
                  <a:gd name="T3" fmla="*/ 192 h 763"/>
                  <a:gd name="T4" fmla="*/ 59 w 1079"/>
                  <a:gd name="T5" fmla="*/ 408 h 763"/>
                  <a:gd name="T6" fmla="*/ 59 w 1079"/>
                  <a:gd name="T7" fmla="*/ 408 h 763"/>
                  <a:gd name="T8" fmla="*/ 59 w 1079"/>
                  <a:gd name="T9" fmla="*/ 408 h 763"/>
                  <a:gd name="T10" fmla="*/ 370 w 1079"/>
                  <a:gd name="T11" fmla="*/ 719 h 763"/>
                  <a:gd name="T12" fmla="*/ 478 w 1079"/>
                  <a:gd name="T13" fmla="*/ 763 h 763"/>
                  <a:gd name="T14" fmla="*/ 1016 w 1079"/>
                  <a:gd name="T15" fmla="*/ 763 h 763"/>
                  <a:gd name="T16" fmla="*/ 1079 w 1079"/>
                  <a:gd name="T17" fmla="*/ 763 h 763"/>
                  <a:gd name="T18" fmla="*/ 969 w 1079"/>
                  <a:gd name="T19" fmla="*/ 717 h 763"/>
                  <a:gd name="T20" fmla="*/ 252 w 1079"/>
                  <a:gd name="T21" fmla="*/ 0 h 763"/>
                  <a:gd name="T22" fmla="*/ 59 w 1079"/>
                  <a:gd name="T23" fmla="*/ 192 h 7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79" h="763">
                    <a:moveTo>
                      <a:pt x="59" y="192"/>
                    </a:moveTo>
                    <a:cubicBezTo>
                      <a:pt x="59" y="192"/>
                      <a:pt x="59" y="192"/>
                      <a:pt x="59" y="192"/>
                    </a:cubicBezTo>
                    <a:cubicBezTo>
                      <a:pt x="0" y="252"/>
                      <a:pt x="0" y="348"/>
                      <a:pt x="59" y="408"/>
                    </a:cubicBezTo>
                    <a:cubicBezTo>
                      <a:pt x="59" y="408"/>
                      <a:pt x="59" y="408"/>
                      <a:pt x="59" y="408"/>
                    </a:cubicBezTo>
                    <a:cubicBezTo>
                      <a:pt x="59" y="408"/>
                      <a:pt x="59" y="408"/>
                      <a:pt x="59" y="408"/>
                    </a:cubicBezTo>
                    <a:cubicBezTo>
                      <a:pt x="370" y="719"/>
                      <a:pt x="370" y="719"/>
                      <a:pt x="370" y="719"/>
                    </a:cubicBezTo>
                    <a:cubicBezTo>
                      <a:pt x="398" y="746"/>
                      <a:pt x="436" y="763"/>
                      <a:pt x="478" y="763"/>
                    </a:cubicBezTo>
                    <a:cubicBezTo>
                      <a:pt x="1016" y="763"/>
                      <a:pt x="1016" y="763"/>
                      <a:pt x="1016" y="763"/>
                    </a:cubicBezTo>
                    <a:cubicBezTo>
                      <a:pt x="1079" y="763"/>
                      <a:pt x="1079" y="763"/>
                      <a:pt x="1079" y="763"/>
                    </a:cubicBezTo>
                    <a:cubicBezTo>
                      <a:pt x="1036" y="763"/>
                      <a:pt x="997" y="745"/>
                      <a:pt x="969" y="717"/>
                    </a:cubicBezTo>
                    <a:cubicBezTo>
                      <a:pt x="252" y="0"/>
                      <a:pt x="252" y="0"/>
                      <a:pt x="252" y="0"/>
                    </a:cubicBezTo>
                    <a:lnTo>
                      <a:pt x="59" y="192"/>
                    </a:lnTo>
                    <a:close/>
                  </a:path>
                </a:pathLst>
              </a:custGeom>
              <a:solidFill>
                <a:srgbClr val="727D8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Agency FB" panose="020B0503020202020204" pitchFamily="34" charset="0"/>
                </a:endParaRPr>
              </a:p>
            </p:txBody>
          </p:sp>
        </p:grpSp>
        <p:sp>
          <p:nvSpPr>
            <p:cNvPr id="19" name="Oval 17"/>
            <p:cNvSpPr/>
            <p:nvPr/>
          </p:nvSpPr>
          <p:spPr>
            <a:xfrm>
              <a:off x="6133325" y="1869364"/>
              <a:ext cx="877584" cy="877584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 smtClean="0">
                  <a:solidFill>
                    <a:srgbClr val="FFFFFF"/>
                  </a:solidFill>
                  <a:latin typeface="Agency FB" panose="020B0503020202020204" pitchFamily="34" charset="0"/>
                </a:rPr>
                <a:t>01</a:t>
              </a:r>
              <a:endParaRPr lang="en-US" sz="3200" dirty="0">
                <a:solidFill>
                  <a:srgbClr val="FFFFFF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0" name="Oval 17"/>
            <p:cNvSpPr/>
            <p:nvPr/>
          </p:nvSpPr>
          <p:spPr>
            <a:xfrm>
              <a:off x="7465174" y="4137260"/>
              <a:ext cx="877584" cy="877584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 smtClean="0">
                  <a:solidFill>
                    <a:srgbClr val="FFFFFF"/>
                  </a:solidFill>
                  <a:latin typeface="Agency FB" panose="020B0503020202020204" pitchFamily="34" charset="0"/>
                </a:rPr>
                <a:t>02</a:t>
              </a:r>
              <a:endParaRPr lang="en-US" sz="3200" dirty="0">
                <a:solidFill>
                  <a:srgbClr val="FFFFFF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1" name="Oval 17"/>
            <p:cNvSpPr/>
            <p:nvPr/>
          </p:nvSpPr>
          <p:spPr>
            <a:xfrm>
              <a:off x="5199112" y="5492113"/>
              <a:ext cx="877584" cy="877584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 smtClean="0">
                  <a:solidFill>
                    <a:srgbClr val="FFFFFF"/>
                  </a:solidFill>
                  <a:latin typeface="Agency FB" panose="020B0503020202020204" pitchFamily="34" charset="0"/>
                </a:rPr>
                <a:t>03</a:t>
              </a:r>
              <a:endParaRPr lang="en-US" sz="3200" dirty="0">
                <a:solidFill>
                  <a:srgbClr val="FFFFFF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2" name="Oval 17"/>
            <p:cNvSpPr/>
            <p:nvPr/>
          </p:nvSpPr>
          <p:spPr>
            <a:xfrm>
              <a:off x="3844171" y="3240046"/>
              <a:ext cx="877584" cy="877584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 smtClean="0">
                  <a:solidFill>
                    <a:srgbClr val="FFFFFF"/>
                  </a:solidFill>
                  <a:latin typeface="Agency FB" panose="020B0503020202020204" pitchFamily="34" charset="0"/>
                </a:rPr>
                <a:t>04</a:t>
              </a:r>
              <a:endParaRPr lang="en-US" sz="3200" dirty="0">
                <a:solidFill>
                  <a:srgbClr val="FFFFFF"/>
                </a:solidFill>
                <a:latin typeface="Agency FB" panose="020B0503020202020204" pitchFamily="34" charset="0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8847607" y="4773721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008741" y="2399939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002858" y="4773721"/>
            <a:ext cx="2339102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847607" y="2403206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04968124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42" grpId="0"/>
      <p:bldP spid="43" grpId="0"/>
      <p:bldP spid="4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712620" y="3843385"/>
            <a:ext cx="1598280" cy="1420537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blipFill>
            <a:blip r:embed="rId13" cstate="print"/>
            <a:stretch>
              <a:fillRect/>
            </a:stretch>
          </a:blipFill>
          <a:ln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8" name="Freeform 5"/>
          <p:cNvSpPr>
            <a:spLocks/>
          </p:cNvSpPr>
          <p:nvPr/>
        </p:nvSpPr>
        <p:spPr bwMode="auto">
          <a:xfrm>
            <a:off x="2061826" y="4605225"/>
            <a:ext cx="1598280" cy="1420537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blipFill>
            <a:blip r:embed="rId14" cstate="print"/>
            <a:stretch>
              <a:fillRect/>
            </a:stretch>
          </a:blipFill>
          <a:ln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>
            <a:off x="3411032" y="2319707"/>
            <a:ext cx="1598280" cy="1420537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blipFill>
            <a:blip r:embed="rId15" cstate="print"/>
            <a:stretch>
              <a:fillRect/>
            </a:stretch>
          </a:blipFill>
          <a:ln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0" name="Freeform 5"/>
          <p:cNvSpPr>
            <a:spLocks/>
          </p:cNvSpPr>
          <p:nvPr/>
        </p:nvSpPr>
        <p:spPr bwMode="auto">
          <a:xfrm>
            <a:off x="4760238" y="4605225"/>
            <a:ext cx="1598280" cy="1420537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blipFill>
            <a:blip r:embed="rId16" cstate="print"/>
            <a:stretch>
              <a:fillRect/>
            </a:stretch>
          </a:blipFill>
          <a:ln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21" name="Freeform 5"/>
          <p:cNvSpPr>
            <a:spLocks/>
          </p:cNvSpPr>
          <p:nvPr/>
        </p:nvSpPr>
        <p:spPr bwMode="auto">
          <a:xfrm>
            <a:off x="2061826" y="3081546"/>
            <a:ext cx="1598280" cy="1420537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solidFill>
            <a:srgbClr val="727D85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rgbClr val="F9F9F9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超越</a:t>
            </a:r>
          </a:p>
        </p:txBody>
      </p:sp>
      <p:sp>
        <p:nvSpPr>
          <p:cNvPr id="22" name="Freeform 5"/>
          <p:cNvSpPr>
            <a:spLocks/>
          </p:cNvSpPr>
          <p:nvPr/>
        </p:nvSpPr>
        <p:spPr bwMode="auto">
          <a:xfrm>
            <a:off x="3411032" y="3843385"/>
            <a:ext cx="1598280" cy="1420537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solidFill>
            <a:srgbClr val="D96240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rgbClr val="F9F9F9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开拓</a:t>
            </a:r>
          </a:p>
        </p:txBody>
      </p:sp>
      <p:sp>
        <p:nvSpPr>
          <p:cNvPr id="23" name="Freeform 5"/>
          <p:cNvSpPr>
            <a:spLocks/>
          </p:cNvSpPr>
          <p:nvPr/>
        </p:nvSpPr>
        <p:spPr bwMode="auto">
          <a:xfrm>
            <a:off x="4760238" y="3081546"/>
            <a:ext cx="1598280" cy="1420537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solidFill>
            <a:srgbClr val="437A6A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rgbClr val="F9F9F9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引领</a:t>
            </a:r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>
            <a:off x="6109445" y="3843385"/>
            <a:ext cx="1598280" cy="1420537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solidFill>
            <a:srgbClr val="E48C4A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rgbClr val="F9F9F9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创新</a:t>
            </a:r>
          </a:p>
        </p:txBody>
      </p:sp>
      <p:sp>
        <p:nvSpPr>
          <p:cNvPr id="25" name="TextBox 37"/>
          <p:cNvSpPr txBox="1"/>
          <p:nvPr/>
        </p:nvSpPr>
        <p:spPr>
          <a:xfrm>
            <a:off x="8341693" y="2167825"/>
            <a:ext cx="280831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26" name="TextBox 38"/>
          <p:cNvSpPr txBox="1"/>
          <p:nvPr/>
        </p:nvSpPr>
        <p:spPr>
          <a:xfrm>
            <a:off x="8341694" y="1829175"/>
            <a:ext cx="1415772" cy="369332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27" name="TextBox 39"/>
          <p:cNvSpPr txBox="1"/>
          <p:nvPr/>
        </p:nvSpPr>
        <p:spPr>
          <a:xfrm>
            <a:off x="8341693" y="3385047"/>
            <a:ext cx="280831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28" name="TextBox 40"/>
          <p:cNvSpPr txBox="1"/>
          <p:nvPr/>
        </p:nvSpPr>
        <p:spPr>
          <a:xfrm>
            <a:off x="8341694" y="3046397"/>
            <a:ext cx="1415772" cy="369332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29" name="TextBox 55"/>
          <p:cNvSpPr txBox="1"/>
          <p:nvPr/>
        </p:nvSpPr>
        <p:spPr>
          <a:xfrm>
            <a:off x="8341693" y="4602269"/>
            <a:ext cx="280831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30" name="TextBox 56"/>
          <p:cNvSpPr txBox="1"/>
          <p:nvPr/>
        </p:nvSpPr>
        <p:spPr>
          <a:xfrm>
            <a:off x="8341694" y="4263619"/>
            <a:ext cx="1415772" cy="369332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  <p:sp>
        <p:nvSpPr>
          <p:cNvPr id="31" name="TextBox 57"/>
          <p:cNvSpPr txBox="1"/>
          <p:nvPr/>
        </p:nvSpPr>
        <p:spPr>
          <a:xfrm>
            <a:off x="8341693" y="5819490"/>
            <a:ext cx="280831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</a:t>
            </a:r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。亮亮图文旗舰店</a:t>
            </a:r>
            <a:r>
              <a:rPr lang="en-US" altLang="zh-CN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https://liangliangtuwen.tmall.com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42" name="TextBox 58"/>
          <p:cNvSpPr txBox="1"/>
          <p:nvPr/>
        </p:nvSpPr>
        <p:spPr>
          <a:xfrm>
            <a:off x="8341694" y="5480840"/>
            <a:ext cx="1415772" cy="369332"/>
          </a:xfrm>
          <a:prstGeom prst="rect">
            <a:avLst/>
          </a:prstGeom>
          <a:noFill/>
        </p:spPr>
        <p:txBody>
          <a:bodyPr wrap="none" tIns="0" bIns="0" rtlCol="0" anchor="t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Bebas" pitchFamily="2" charset="0"/>
                <a:ea typeface="微软雅黑" panose="020B0503020204020204" pitchFamily="34" charset="-122"/>
                <a:cs typeface="华文黑体" pitchFamily="2" charset="-122"/>
                <a:sym typeface="Bebas" pitchFamily="2" charset="0"/>
              </a:rPr>
              <a:t>填写段落标题</a:t>
            </a:r>
          </a:p>
        </p:txBody>
      </p:sp>
    </p:spTree>
    <p:extLst>
      <p:ext uri="{BB962C8B-B14F-4D97-AF65-F5344CB8AC3E}">
        <p14:creationId xmlns="" xmlns:p14="http://schemas.microsoft.com/office/powerpoint/2010/main" val="365841975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3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3" presetClass="entr" presetSubtype="52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3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1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3" presetClass="entr" presetSubtype="52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6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3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1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23" presetClass="entr" presetSubtype="52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6" presetClass="emph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3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1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3" presetClass="entr" presetSubtype="52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6" presetClass="emph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3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1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2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6" presetClass="emph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3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" dur="1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6" presetClass="emph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3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7" dur="1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23" presetClass="entr" presetSubtype="52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6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3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6" dur="1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3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400"/>
                            </p:stCondLst>
                            <p:childTnLst>
                              <p:par>
                                <p:cTn id="9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/>
      <p:bldP spid="26" grpId="0"/>
      <p:bldP spid="27" grpId="0"/>
      <p:bldP spid="28" grpId="0"/>
      <p:bldP spid="29" grpId="0"/>
      <p:bldP spid="30" grpId="0"/>
      <p:bldP spid="31" grpId="0"/>
      <p:bldP spid="4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121761" y="3549219"/>
            <a:ext cx="5745163" cy="850900"/>
            <a:chOff x="2822576" y="3382963"/>
            <a:chExt cx="5745163" cy="850900"/>
          </a:xfrm>
          <a:solidFill>
            <a:srgbClr val="EEB58B"/>
          </a:solidFill>
        </p:grpSpPr>
        <p:sp>
          <p:nvSpPr>
            <p:cNvPr id="18" name="Freeform 5"/>
            <p:cNvSpPr>
              <a:spLocks/>
            </p:cNvSpPr>
            <p:nvPr/>
          </p:nvSpPr>
          <p:spPr bwMode="auto">
            <a:xfrm>
              <a:off x="2951164" y="3709988"/>
              <a:ext cx="5616575" cy="230187"/>
            </a:xfrm>
            <a:custGeom>
              <a:avLst/>
              <a:gdLst>
                <a:gd name="T0" fmla="*/ 171 w 174"/>
                <a:gd name="T1" fmla="*/ 7 h 7"/>
                <a:gd name="T2" fmla="*/ 3 w 174"/>
                <a:gd name="T3" fmla="*/ 7 h 7"/>
                <a:gd name="T4" fmla="*/ 0 w 174"/>
                <a:gd name="T5" fmla="*/ 3 h 7"/>
                <a:gd name="T6" fmla="*/ 3 w 174"/>
                <a:gd name="T7" fmla="*/ 0 h 7"/>
                <a:gd name="T8" fmla="*/ 171 w 174"/>
                <a:gd name="T9" fmla="*/ 0 h 7"/>
                <a:gd name="T10" fmla="*/ 174 w 174"/>
                <a:gd name="T11" fmla="*/ 3 h 7"/>
                <a:gd name="T12" fmla="*/ 171 w 174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7">
                  <a:moveTo>
                    <a:pt x="171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71" y="0"/>
                    <a:pt x="171" y="0"/>
                    <a:pt x="171" y="0"/>
                  </a:cubicBezTo>
                  <a:cubicBezTo>
                    <a:pt x="173" y="0"/>
                    <a:pt x="174" y="1"/>
                    <a:pt x="174" y="3"/>
                  </a:cubicBezTo>
                  <a:cubicBezTo>
                    <a:pt x="174" y="5"/>
                    <a:pt x="173" y="7"/>
                    <a:pt x="1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4"/>
            <p:cNvSpPr>
              <a:spLocks/>
            </p:cNvSpPr>
            <p:nvPr/>
          </p:nvSpPr>
          <p:spPr bwMode="auto">
            <a:xfrm>
              <a:off x="2822576" y="3382963"/>
              <a:ext cx="515938" cy="850900"/>
            </a:xfrm>
            <a:custGeom>
              <a:avLst/>
              <a:gdLst>
                <a:gd name="T0" fmla="*/ 13 w 16"/>
                <a:gd name="T1" fmla="*/ 26 h 26"/>
                <a:gd name="T2" fmla="*/ 11 w 16"/>
                <a:gd name="T3" fmla="*/ 25 h 26"/>
                <a:gd name="T4" fmla="*/ 1 w 16"/>
                <a:gd name="T5" fmla="*/ 16 h 26"/>
                <a:gd name="T6" fmla="*/ 1 w 16"/>
                <a:gd name="T7" fmla="*/ 11 h 26"/>
                <a:gd name="T8" fmla="*/ 11 w 16"/>
                <a:gd name="T9" fmla="*/ 2 h 26"/>
                <a:gd name="T10" fmla="*/ 15 w 16"/>
                <a:gd name="T11" fmla="*/ 2 h 26"/>
                <a:gd name="T12" fmla="*/ 15 w 16"/>
                <a:gd name="T13" fmla="*/ 6 h 26"/>
                <a:gd name="T14" fmla="*/ 8 w 16"/>
                <a:gd name="T15" fmla="*/ 13 h 26"/>
                <a:gd name="T16" fmla="*/ 15 w 16"/>
                <a:gd name="T17" fmla="*/ 21 h 26"/>
                <a:gd name="T18" fmla="*/ 15 w 16"/>
                <a:gd name="T19" fmla="*/ 25 h 26"/>
                <a:gd name="T20" fmla="*/ 13 w 16"/>
                <a:gd name="T2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26">
                  <a:moveTo>
                    <a:pt x="13" y="26"/>
                  </a:moveTo>
                  <a:cubicBezTo>
                    <a:pt x="12" y="26"/>
                    <a:pt x="11" y="26"/>
                    <a:pt x="11" y="25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4"/>
                    <a:pt x="0" y="12"/>
                    <a:pt x="1" y="1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2" y="0"/>
                    <a:pt x="14" y="0"/>
                    <a:pt x="15" y="2"/>
                  </a:cubicBezTo>
                  <a:cubicBezTo>
                    <a:pt x="16" y="3"/>
                    <a:pt x="16" y="5"/>
                    <a:pt x="15" y="6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2"/>
                    <a:pt x="16" y="24"/>
                    <a:pt x="15" y="25"/>
                  </a:cubicBezTo>
                  <a:cubicBezTo>
                    <a:pt x="14" y="26"/>
                    <a:pt x="14" y="26"/>
                    <a:pt x="1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315561" y="2830081"/>
            <a:ext cx="4681538" cy="1276350"/>
            <a:chOff x="4016376" y="2663825"/>
            <a:chExt cx="4681538" cy="1276350"/>
          </a:xfrm>
          <a:solidFill>
            <a:srgbClr val="E48C4A"/>
          </a:solidFill>
        </p:grpSpPr>
        <p:sp>
          <p:nvSpPr>
            <p:cNvPr id="21" name="Freeform 6"/>
            <p:cNvSpPr>
              <a:spLocks/>
            </p:cNvSpPr>
            <p:nvPr/>
          </p:nvSpPr>
          <p:spPr bwMode="auto">
            <a:xfrm>
              <a:off x="4178301" y="2728913"/>
              <a:ext cx="4519613" cy="1211262"/>
            </a:xfrm>
            <a:custGeom>
              <a:avLst/>
              <a:gdLst>
                <a:gd name="T0" fmla="*/ 137 w 140"/>
                <a:gd name="T1" fmla="*/ 37 h 37"/>
                <a:gd name="T2" fmla="*/ 29 w 140"/>
                <a:gd name="T3" fmla="*/ 37 h 37"/>
                <a:gd name="T4" fmla="*/ 13 w 140"/>
                <a:gd name="T5" fmla="*/ 27 h 37"/>
                <a:gd name="T6" fmla="*/ 1 w 140"/>
                <a:gd name="T7" fmla="*/ 5 h 37"/>
                <a:gd name="T8" fmla="*/ 2 w 140"/>
                <a:gd name="T9" fmla="*/ 0 h 37"/>
                <a:gd name="T10" fmla="*/ 7 w 140"/>
                <a:gd name="T11" fmla="*/ 2 h 37"/>
                <a:gd name="T12" fmla="*/ 19 w 140"/>
                <a:gd name="T13" fmla="*/ 24 h 37"/>
                <a:gd name="T14" fmla="*/ 29 w 140"/>
                <a:gd name="T15" fmla="*/ 30 h 37"/>
                <a:gd name="T16" fmla="*/ 137 w 140"/>
                <a:gd name="T17" fmla="*/ 30 h 37"/>
                <a:gd name="T18" fmla="*/ 140 w 140"/>
                <a:gd name="T19" fmla="*/ 33 h 37"/>
                <a:gd name="T20" fmla="*/ 137 w 140"/>
                <a:gd name="T21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0" h="37">
                  <a:moveTo>
                    <a:pt x="137" y="37"/>
                  </a:moveTo>
                  <a:cubicBezTo>
                    <a:pt x="29" y="37"/>
                    <a:pt x="29" y="37"/>
                    <a:pt x="29" y="37"/>
                  </a:cubicBezTo>
                  <a:cubicBezTo>
                    <a:pt x="22" y="37"/>
                    <a:pt x="16" y="33"/>
                    <a:pt x="13" y="27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1" y="1"/>
                    <a:pt x="2" y="0"/>
                  </a:cubicBezTo>
                  <a:cubicBezTo>
                    <a:pt x="4" y="0"/>
                    <a:pt x="6" y="0"/>
                    <a:pt x="7" y="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1" y="28"/>
                    <a:pt x="25" y="30"/>
                    <a:pt x="29" y="30"/>
                  </a:cubicBezTo>
                  <a:cubicBezTo>
                    <a:pt x="137" y="30"/>
                    <a:pt x="137" y="30"/>
                    <a:pt x="137" y="30"/>
                  </a:cubicBezTo>
                  <a:cubicBezTo>
                    <a:pt x="139" y="30"/>
                    <a:pt x="140" y="32"/>
                    <a:pt x="140" y="33"/>
                  </a:cubicBezTo>
                  <a:cubicBezTo>
                    <a:pt x="140" y="35"/>
                    <a:pt x="139" y="37"/>
                    <a:pt x="137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8"/>
            <p:cNvSpPr>
              <a:spLocks/>
            </p:cNvSpPr>
            <p:nvPr/>
          </p:nvSpPr>
          <p:spPr bwMode="auto">
            <a:xfrm>
              <a:off x="4016376" y="2663825"/>
              <a:ext cx="839788" cy="654050"/>
            </a:xfrm>
            <a:custGeom>
              <a:avLst/>
              <a:gdLst>
                <a:gd name="T0" fmla="*/ 3 w 26"/>
                <a:gd name="T1" fmla="*/ 20 h 20"/>
                <a:gd name="T2" fmla="*/ 2 w 26"/>
                <a:gd name="T3" fmla="*/ 20 h 20"/>
                <a:gd name="T4" fmla="*/ 1 w 26"/>
                <a:gd name="T5" fmla="*/ 16 h 20"/>
                <a:gd name="T6" fmla="*/ 6 w 26"/>
                <a:gd name="T7" fmla="*/ 2 h 20"/>
                <a:gd name="T8" fmla="*/ 10 w 26"/>
                <a:gd name="T9" fmla="*/ 0 h 20"/>
                <a:gd name="T10" fmla="*/ 24 w 26"/>
                <a:gd name="T11" fmla="*/ 5 h 20"/>
                <a:gd name="T12" fmla="*/ 25 w 26"/>
                <a:gd name="T13" fmla="*/ 9 h 20"/>
                <a:gd name="T14" fmla="*/ 22 w 26"/>
                <a:gd name="T15" fmla="*/ 11 h 20"/>
                <a:gd name="T16" fmla="*/ 10 w 26"/>
                <a:gd name="T17" fmla="*/ 7 h 20"/>
                <a:gd name="T18" fmla="*/ 6 w 26"/>
                <a:gd name="T19" fmla="*/ 18 h 20"/>
                <a:gd name="T20" fmla="*/ 3 w 26"/>
                <a:gd name="T2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20">
                  <a:moveTo>
                    <a:pt x="3" y="20"/>
                  </a:moveTo>
                  <a:cubicBezTo>
                    <a:pt x="3" y="20"/>
                    <a:pt x="3" y="20"/>
                    <a:pt x="2" y="20"/>
                  </a:cubicBezTo>
                  <a:cubicBezTo>
                    <a:pt x="1" y="19"/>
                    <a:pt x="0" y="18"/>
                    <a:pt x="1" y="16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8" y="0"/>
                    <a:pt x="10" y="0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6" y="8"/>
                    <a:pt x="25" y="9"/>
                  </a:cubicBezTo>
                  <a:cubicBezTo>
                    <a:pt x="25" y="11"/>
                    <a:pt x="23" y="12"/>
                    <a:pt x="22" y="11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5" y="20"/>
                    <a:pt x="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833211" y="2371294"/>
            <a:ext cx="3227388" cy="1735137"/>
            <a:chOff x="5534026" y="2205038"/>
            <a:chExt cx="3227388" cy="1735137"/>
          </a:xfrm>
          <a:solidFill>
            <a:srgbClr val="D96240"/>
          </a:solidFill>
        </p:grpSpPr>
        <p:sp>
          <p:nvSpPr>
            <p:cNvPr id="24" name="Freeform 9"/>
            <p:cNvSpPr>
              <a:spLocks/>
            </p:cNvSpPr>
            <p:nvPr/>
          </p:nvSpPr>
          <p:spPr bwMode="auto">
            <a:xfrm>
              <a:off x="5695951" y="2271713"/>
              <a:ext cx="3065463" cy="1668462"/>
            </a:xfrm>
            <a:custGeom>
              <a:avLst/>
              <a:gdLst>
                <a:gd name="T0" fmla="*/ 92 w 95"/>
                <a:gd name="T1" fmla="*/ 51 h 51"/>
                <a:gd name="T2" fmla="*/ 36 w 95"/>
                <a:gd name="T3" fmla="*/ 51 h 51"/>
                <a:gd name="T4" fmla="*/ 20 w 95"/>
                <a:gd name="T5" fmla="*/ 41 h 51"/>
                <a:gd name="T6" fmla="*/ 1 w 95"/>
                <a:gd name="T7" fmla="*/ 6 h 51"/>
                <a:gd name="T8" fmla="*/ 2 w 95"/>
                <a:gd name="T9" fmla="*/ 1 h 51"/>
                <a:gd name="T10" fmla="*/ 7 w 95"/>
                <a:gd name="T11" fmla="*/ 3 h 51"/>
                <a:gd name="T12" fmla="*/ 26 w 95"/>
                <a:gd name="T13" fmla="*/ 38 h 51"/>
                <a:gd name="T14" fmla="*/ 36 w 95"/>
                <a:gd name="T15" fmla="*/ 44 h 51"/>
                <a:gd name="T16" fmla="*/ 92 w 95"/>
                <a:gd name="T17" fmla="*/ 44 h 51"/>
                <a:gd name="T18" fmla="*/ 95 w 95"/>
                <a:gd name="T19" fmla="*/ 47 h 51"/>
                <a:gd name="T20" fmla="*/ 92 w 95"/>
                <a:gd name="T2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5" h="51">
                  <a:moveTo>
                    <a:pt x="92" y="51"/>
                  </a:moveTo>
                  <a:cubicBezTo>
                    <a:pt x="36" y="51"/>
                    <a:pt x="36" y="51"/>
                    <a:pt x="36" y="51"/>
                  </a:cubicBezTo>
                  <a:cubicBezTo>
                    <a:pt x="29" y="51"/>
                    <a:pt x="23" y="47"/>
                    <a:pt x="20" y="41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4" y="0"/>
                    <a:pt x="6" y="1"/>
                    <a:pt x="7" y="3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8" y="42"/>
                    <a:pt x="32" y="44"/>
                    <a:pt x="36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4" y="44"/>
                    <a:pt x="95" y="46"/>
                    <a:pt x="95" y="47"/>
                  </a:cubicBezTo>
                  <a:cubicBezTo>
                    <a:pt x="95" y="49"/>
                    <a:pt x="94" y="51"/>
                    <a:pt x="9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0"/>
            <p:cNvSpPr>
              <a:spLocks/>
            </p:cNvSpPr>
            <p:nvPr/>
          </p:nvSpPr>
          <p:spPr bwMode="auto">
            <a:xfrm>
              <a:off x="5534026" y="2205038"/>
              <a:ext cx="806450" cy="687387"/>
            </a:xfrm>
            <a:custGeom>
              <a:avLst/>
              <a:gdLst>
                <a:gd name="T0" fmla="*/ 3 w 25"/>
                <a:gd name="T1" fmla="*/ 21 h 21"/>
                <a:gd name="T2" fmla="*/ 2 w 25"/>
                <a:gd name="T3" fmla="*/ 21 h 21"/>
                <a:gd name="T4" fmla="*/ 0 w 25"/>
                <a:gd name="T5" fmla="*/ 17 h 21"/>
                <a:gd name="T6" fmla="*/ 5 w 25"/>
                <a:gd name="T7" fmla="*/ 3 h 21"/>
                <a:gd name="T8" fmla="*/ 9 w 25"/>
                <a:gd name="T9" fmla="*/ 1 h 21"/>
                <a:gd name="T10" fmla="*/ 23 w 25"/>
                <a:gd name="T11" fmla="*/ 6 h 21"/>
                <a:gd name="T12" fmla="*/ 25 w 25"/>
                <a:gd name="T13" fmla="*/ 10 h 21"/>
                <a:gd name="T14" fmla="*/ 21 w 25"/>
                <a:gd name="T15" fmla="*/ 12 h 21"/>
                <a:gd name="T16" fmla="*/ 10 w 25"/>
                <a:gd name="T17" fmla="*/ 8 h 21"/>
                <a:gd name="T18" fmla="*/ 6 w 25"/>
                <a:gd name="T19" fmla="*/ 19 h 21"/>
                <a:gd name="T20" fmla="*/ 3 w 25"/>
                <a:gd name="T21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21">
                  <a:moveTo>
                    <a:pt x="3" y="21"/>
                  </a:moveTo>
                  <a:cubicBezTo>
                    <a:pt x="3" y="21"/>
                    <a:pt x="2" y="21"/>
                    <a:pt x="2" y="21"/>
                  </a:cubicBezTo>
                  <a:cubicBezTo>
                    <a:pt x="0" y="20"/>
                    <a:pt x="0" y="18"/>
                    <a:pt x="0" y="17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1"/>
                    <a:pt x="7" y="0"/>
                    <a:pt x="9" y="1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5" y="7"/>
                    <a:pt x="25" y="8"/>
                    <a:pt x="25" y="10"/>
                  </a:cubicBezTo>
                  <a:cubicBezTo>
                    <a:pt x="24" y="12"/>
                    <a:pt x="23" y="12"/>
                    <a:pt x="21" y="12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4" y="21"/>
                    <a:pt x="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5929924" y="3876244"/>
            <a:ext cx="4002087" cy="1865312"/>
            <a:chOff x="4630739" y="3709988"/>
            <a:chExt cx="4002087" cy="1865312"/>
          </a:xfrm>
          <a:solidFill>
            <a:srgbClr val="437A6A"/>
          </a:solidFill>
        </p:grpSpPr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4791076" y="3709988"/>
              <a:ext cx="3841750" cy="1766887"/>
            </a:xfrm>
            <a:custGeom>
              <a:avLst/>
              <a:gdLst>
                <a:gd name="T0" fmla="*/ 4 w 119"/>
                <a:gd name="T1" fmla="*/ 54 h 54"/>
                <a:gd name="T2" fmla="*/ 2 w 119"/>
                <a:gd name="T3" fmla="*/ 54 h 54"/>
                <a:gd name="T4" fmla="*/ 1 w 119"/>
                <a:gd name="T5" fmla="*/ 49 h 54"/>
                <a:gd name="T6" fmla="*/ 21 w 119"/>
                <a:gd name="T7" fmla="*/ 13 h 54"/>
                <a:gd name="T8" fmla="*/ 42 w 119"/>
                <a:gd name="T9" fmla="*/ 0 h 54"/>
                <a:gd name="T10" fmla="*/ 115 w 119"/>
                <a:gd name="T11" fmla="*/ 0 h 54"/>
                <a:gd name="T12" fmla="*/ 119 w 119"/>
                <a:gd name="T13" fmla="*/ 3 h 54"/>
                <a:gd name="T14" fmla="*/ 115 w 119"/>
                <a:gd name="T15" fmla="*/ 7 h 54"/>
                <a:gd name="T16" fmla="*/ 42 w 119"/>
                <a:gd name="T17" fmla="*/ 7 h 54"/>
                <a:gd name="T18" fmla="*/ 27 w 119"/>
                <a:gd name="T19" fmla="*/ 16 h 54"/>
                <a:gd name="T20" fmla="*/ 7 w 119"/>
                <a:gd name="T21" fmla="*/ 53 h 54"/>
                <a:gd name="T22" fmla="*/ 4 w 119"/>
                <a:gd name="T2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9" h="54">
                  <a:moveTo>
                    <a:pt x="4" y="54"/>
                  </a:moveTo>
                  <a:cubicBezTo>
                    <a:pt x="3" y="54"/>
                    <a:pt x="3" y="54"/>
                    <a:pt x="2" y="54"/>
                  </a:cubicBezTo>
                  <a:cubicBezTo>
                    <a:pt x="1" y="53"/>
                    <a:pt x="0" y="51"/>
                    <a:pt x="1" y="49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5" y="5"/>
                    <a:pt x="33" y="0"/>
                    <a:pt x="4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7" y="0"/>
                    <a:pt x="119" y="2"/>
                    <a:pt x="119" y="3"/>
                  </a:cubicBezTo>
                  <a:cubicBezTo>
                    <a:pt x="119" y="5"/>
                    <a:pt x="117" y="7"/>
                    <a:pt x="115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35" y="7"/>
                    <a:pt x="30" y="10"/>
                    <a:pt x="27" y="16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6" y="54"/>
                    <a:pt x="5" y="54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1"/>
            <p:cNvSpPr>
              <a:spLocks/>
            </p:cNvSpPr>
            <p:nvPr/>
          </p:nvSpPr>
          <p:spPr bwMode="auto">
            <a:xfrm>
              <a:off x="4630739" y="4887913"/>
              <a:ext cx="806450" cy="687387"/>
            </a:xfrm>
            <a:custGeom>
              <a:avLst/>
              <a:gdLst>
                <a:gd name="T0" fmla="*/ 7 w 25"/>
                <a:gd name="T1" fmla="*/ 21 h 21"/>
                <a:gd name="T2" fmla="*/ 4 w 25"/>
                <a:gd name="T3" fmla="*/ 19 h 21"/>
                <a:gd name="T4" fmla="*/ 1 w 25"/>
                <a:gd name="T5" fmla="*/ 4 h 21"/>
                <a:gd name="T6" fmla="*/ 3 w 25"/>
                <a:gd name="T7" fmla="*/ 0 h 21"/>
                <a:gd name="T8" fmla="*/ 7 w 25"/>
                <a:gd name="T9" fmla="*/ 2 h 21"/>
                <a:gd name="T10" fmla="*/ 9 w 25"/>
                <a:gd name="T11" fmla="*/ 15 h 21"/>
                <a:gd name="T12" fmla="*/ 21 w 25"/>
                <a:gd name="T13" fmla="*/ 12 h 21"/>
                <a:gd name="T14" fmla="*/ 25 w 25"/>
                <a:gd name="T15" fmla="*/ 15 h 21"/>
                <a:gd name="T16" fmla="*/ 23 w 25"/>
                <a:gd name="T17" fmla="*/ 18 h 21"/>
                <a:gd name="T18" fmla="*/ 7 w 25"/>
                <a:gd name="T19" fmla="*/ 21 h 21"/>
                <a:gd name="T20" fmla="*/ 7 w 25"/>
                <a:gd name="T21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21">
                  <a:moveTo>
                    <a:pt x="7" y="21"/>
                  </a:moveTo>
                  <a:cubicBezTo>
                    <a:pt x="5" y="21"/>
                    <a:pt x="4" y="20"/>
                    <a:pt x="4" y="1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" y="0"/>
                    <a:pt x="6" y="1"/>
                    <a:pt x="7" y="2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3" y="12"/>
                    <a:pt x="25" y="13"/>
                    <a:pt x="25" y="15"/>
                  </a:cubicBezTo>
                  <a:cubicBezTo>
                    <a:pt x="25" y="16"/>
                    <a:pt x="24" y="18"/>
                    <a:pt x="23" y="18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任意多边形 28"/>
          <p:cNvSpPr>
            <a:spLocks/>
          </p:cNvSpPr>
          <p:nvPr/>
        </p:nvSpPr>
        <p:spPr bwMode="auto">
          <a:xfrm>
            <a:off x="7465627" y="3876244"/>
            <a:ext cx="6117800" cy="1668462"/>
          </a:xfrm>
          <a:custGeom>
            <a:avLst/>
            <a:gdLst>
              <a:gd name="connsiteX0" fmla="*/ 1368617 w 6117800"/>
              <a:gd name="connsiteY0" fmla="*/ 0 h 1668462"/>
              <a:gd name="connsiteX1" fmla="*/ 1595944 w 6117800"/>
              <a:gd name="connsiteY1" fmla="*/ 0 h 1668462"/>
              <a:gd name="connsiteX2" fmla="*/ 1714242 w 6117800"/>
              <a:gd name="connsiteY2" fmla="*/ 0 h 1668462"/>
              <a:gd name="connsiteX3" fmla="*/ 1794894 w 6117800"/>
              <a:gd name="connsiteY3" fmla="*/ 0 h 1668462"/>
              <a:gd name="connsiteX4" fmla="*/ 2660058 w 6117800"/>
              <a:gd name="connsiteY4" fmla="*/ 0 h 1668462"/>
              <a:gd name="connsiteX5" fmla="*/ 6117800 w 6117800"/>
              <a:gd name="connsiteY5" fmla="*/ 0 h 1668462"/>
              <a:gd name="connsiteX6" fmla="*/ 6117800 w 6117800"/>
              <a:gd name="connsiteY6" fmla="*/ 229268 h 1668462"/>
              <a:gd name="connsiteX7" fmla="*/ 1714242 w 6117800"/>
              <a:gd name="connsiteY7" fmla="*/ 229268 h 1668462"/>
              <a:gd name="connsiteX8" fmla="*/ 1714242 w 6117800"/>
              <a:gd name="connsiteY8" fmla="*/ 229014 h 1668462"/>
              <a:gd name="connsiteX9" fmla="*/ 1683911 w 6117800"/>
              <a:gd name="connsiteY9" fmla="*/ 229014 h 1668462"/>
              <a:gd name="connsiteX10" fmla="*/ 1368617 w 6117800"/>
              <a:gd name="connsiteY10" fmla="*/ 229014 h 1668462"/>
              <a:gd name="connsiteX11" fmla="*/ 884326 w 6117800"/>
              <a:gd name="connsiteY11" fmla="*/ 523461 h 1668462"/>
              <a:gd name="connsiteX12" fmla="*/ 414861 w 6117800"/>
              <a:gd name="connsiteY12" fmla="*/ 1415440 h 1668462"/>
              <a:gd name="connsiteX13" fmla="*/ 495482 w 6117800"/>
              <a:gd name="connsiteY13" fmla="*/ 1401850 h 1668462"/>
              <a:gd name="connsiteX14" fmla="*/ 659110 w 6117800"/>
              <a:gd name="connsiteY14" fmla="*/ 1374270 h 1668462"/>
              <a:gd name="connsiteX15" fmla="*/ 788396 w 6117800"/>
              <a:gd name="connsiteY15" fmla="*/ 1439646 h 1668462"/>
              <a:gd name="connsiteX16" fmla="*/ 723753 w 6117800"/>
              <a:gd name="connsiteY16" fmla="*/ 1570398 h 1668462"/>
              <a:gd name="connsiteX17" fmla="*/ 206609 w 6117800"/>
              <a:gd name="connsiteY17" fmla="*/ 1668462 h 1668462"/>
              <a:gd name="connsiteX18" fmla="*/ 109644 w 6117800"/>
              <a:gd name="connsiteY18" fmla="*/ 1570398 h 1668462"/>
              <a:gd name="connsiteX19" fmla="*/ 12679 w 6117800"/>
              <a:gd name="connsiteY19" fmla="*/ 1080077 h 1668462"/>
              <a:gd name="connsiteX20" fmla="*/ 77322 w 6117800"/>
              <a:gd name="connsiteY20" fmla="*/ 982013 h 1668462"/>
              <a:gd name="connsiteX21" fmla="*/ 206609 w 6117800"/>
              <a:gd name="connsiteY21" fmla="*/ 1047389 h 1668462"/>
              <a:gd name="connsiteX22" fmla="*/ 236579 w 6117800"/>
              <a:gd name="connsiteY22" fmla="*/ 1229248 h 1668462"/>
              <a:gd name="connsiteX23" fmla="*/ 243948 w 6117800"/>
              <a:gd name="connsiteY23" fmla="*/ 1273964 h 1668462"/>
              <a:gd name="connsiteX24" fmla="*/ 264964 w 6117800"/>
              <a:gd name="connsiteY24" fmla="*/ 1234034 h 1668462"/>
              <a:gd name="connsiteX25" fmla="*/ 690610 w 6117800"/>
              <a:gd name="connsiteY25" fmla="*/ 425312 h 1668462"/>
              <a:gd name="connsiteX26" fmla="*/ 1368617 w 6117800"/>
              <a:gd name="connsiteY26" fmla="*/ 0 h 1668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117800" h="1668462">
                <a:moveTo>
                  <a:pt x="1368617" y="0"/>
                </a:moveTo>
                <a:cubicBezTo>
                  <a:pt x="1449332" y="0"/>
                  <a:pt x="1525003" y="0"/>
                  <a:pt x="1595944" y="0"/>
                </a:cubicBezTo>
                <a:lnTo>
                  <a:pt x="1714242" y="0"/>
                </a:lnTo>
                <a:lnTo>
                  <a:pt x="1794894" y="0"/>
                </a:lnTo>
                <a:cubicBezTo>
                  <a:pt x="2660058" y="0"/>
                  <a:pt x="2660058" y="0"/>
                  <a:pt x="2660058" y="0"/>
                </a:cubicBezTo>
                <a:lnTo>
                  <a:pt x="6117800" y="0"/>
                </a:lnTo>
                <a:lnTo>
                  <a:pt x="6117800" y="229268"/>
                </a:lnTo>
                <a:lnTo>
                  <a:pt x="1714242" y="229268"/>
                </a:lnTo>
                <a:lnTo>
                  <a:pt x="1714242" y="229014"/>
                </a:lnTo>
                <a:lnTo>
                  <a:pt x="1683911" y="229014"/>
                </a:lnTo>
                <a:cubicBezTo>
                  <a:pt x="1368617" y="229014"/>
                  <a:pt x="1368617" y="229014"/>
                  <a:pt x="1368617" y="229014"/>
                </a:cubicBezTo>
                <a:cubicBezTo>
                  <a:pt x="1174900" y="229014"/>
                  <a:pt x="981184" y="327163"/>
                  <a:pt x="884326" y="523461"/>
                </a:cubicBezTo>
                <a:lnTo>
                  <a:pt x="414861" y="1415440"/>
                </a:lnTo>
                <a:lnTo>
                  <a:pt x="495482" y="1401850"/>
                </a:lnTo>
                <a:cubicBezTo>
                  <a:pt x="659110" y="1374270"/>
                  <a:pt x="659110" y="1374270"/>
                  <a:pt x="659110" y="1374270"/>
                </a:cubicBezTo>
                <a:cubicBezTo>
                  <a:pt x="723753" y="1341582"/>
                  <a:pt x="788396" y="1374270"/>
                  <a:pt x="788396" y="1439646"/>
                </a:cubicBezTo>
                <a:cubicBezTo>
                  <a:pt x="788396" y="1505022"/>
                  <a:pt x="756075" y="1537710"/>
                  <a:pt x="723753" y="1570398"/>
                </a:cubicBezTo>
                <a:cubicBezTo>
                  <a:pt x="206609" y="1668462"/>
                  <a:pt x="206609" y="1668462"/>
                  <a:pt x="206609" y="1668462"/>
                </a:cubicBezTo>
                <a:cubicBezTo>
                  <a:pt x="141965" y="1668462"/>
                  <a:pt x="109644" y="1635774"/>
                  <a:pt x="109644" y="1570398"/>
                </a:cubicBezTo>
                <a:cubicBezTo>
                  <a:pt x="12679" y="1080077"/>
                  <a:pt x="12679" y="1080077"/>
                  <a:pt x="12679" y="1080077"/>
                </a:cubicBezTo>
                <a:cubicBezTo>
                  <a:pt x="-19642" y="1047389"/>
                  <a:pt x="12679" y="982013"/>
                  <a:pt x="77322" y="982013"/>
                </a:cubicBezTo>
                <a:cubicBezTo>
                  <a:pt x="141965" y="949325"/>
                  <a:pt x="174287" y="982013"/>
                  <a:pt x="206609" y="1047389"/>
                </a:cubicBezTo>
                <a:cubicBezTo>
                  <a:pt x="218729" y="1120937"/>
                  <a:pt x="228577" y="1180695"/>
                  <a:pt x="236579" y="1229248"/>
                </a:cubicBezTo>
                <a:lnTo>
                  <a:pt x="243948" y="1273964"/>
                </a:lnTo>
                <a:lnTo>
                  <a:pt x="264964" y="1234034"/>
                </a:lnTo>
                <a:cubicBezTo>
                  <a:pt x="690610" y="425312"/>
                  <a:pt x="690610" y="425312"/>
                  <a:pt x="690610" y="425312"/>
                </a:cubicBezTo>
                <a:cubicBezTo>
                  <a:pt x="819754" y="163582"/>
                  <a:pt x="1078042" y="0"/>
                  <a:pt x="1368617" y="0"/>
                </a:cubicBezTo>
                <a:close/>
              </a:path>
            </a:pathLst>
          </a:custGeom>
          <a:solidFill>
            <a:srgbClr val="727D8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30" name="矩形 6"/>
          <p:cNvSpPr>
            <a:spLocks noChangeArrowheads="1"/>
          </p:cNvSpPr>
          <p:nvPr/>
        </p:nvSpPr>
        <p:spPr bwMode="auto">
          <a:xfrm>
            <a:off x="8284136" y="5696579"/>
            <a:ext cx="3571235" cy="658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复制粘贴您需要的文字内容，单击添加文字内容，言简意赅不罗嗦。</a:t>
            </a:r>
          </a:p>
        </p:txBody>
      </p:sp>
      <p:sp>
        <p:nvSpPr>
          <p:cNvPr id="31" name="矩形 30"/>
          <p:cNvSpPr/>
          <p:nvPr/>
        </p:nvSpPr>
        <p:spPr>
          <a:xfrm>
            <a:off x="8400248" y="5028264"/>
            <a:ext cx="1767429" cy="540878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400" b="1" dirty="0" smtClean="0">
                <a:gradFill>
                  <a:gsLst>
                    <a:gs pos="21000">
                      <a:schemeClr val="bg1"/>
                    </a:gs>
                    <a:gs pos="77000">
                      <a:schemeClr val="bg1"/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标题一</a:t>
            </a:r>
          </a:p>
        </p:txBody>
      </p:sp>
      <p:sp>
        <p:nvSpPr>
          <p:cNvPr id="42" name="矩形 6"/>
          <p:cNvSpPr>
            <a:spLocks noChangeArrowheads="1"/>
          </p:cNvSpPr>
          <p:nvPr/>
        </p:nvSpPr>
        <p:spPr bwMode="auto">
          <a:xfrm>
            <a:off x="7847761" y="2658931"/>
            <a:ext cx="3571235" cy="658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复制粘贴您需要的文字内容，单击添加文字内容，言简意赅不罗嗦。</a:t>
            </a:r>
          </a:p>
        </p:txBody>
      </p:sp>
      <p:sp>
        <p:nvSpPr>
          <p:cNvPr id="43" name="矩形 42"/>
          <p:cNvSpPr/>
          <p:nvPr/>
        </p:nvSpPr>
        <p:spPr>
          <a:xfrm>
            <a:off x="7963873" y="1990616"/>
            <a:ext cx="1767429" cy="540878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400" b="1" smtClean="0">
                <a:gradFill>
                  <a:gsLst>
                    <a:gs pos="21000">
                      <a:schemeClr val="bg1"/>
                    </a:gs>
                    <a:gs pos="77000">
                      <a:schemeClr val="bg1"/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标题二</a:t>
            </a:r>
            <a:endParaRPr lang="zh-CN" altLang="en-US" sz="2400" b="1" dirty="0" smtClean="0">
              <a:gradFill>
                <a:gsLst>
                  <a:gs pos="21000">
                    <a:schemeClr val="bg1"/>
                  </a:gs>
                  <a:gs pos="77000">
                    <a:schemeClr val="bg1"/>
                  </a:gs>
                </a:gsLst>
                <a:lin ang="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6"/>
          <p:cNvSpPr>
            <a:spLocks noChangeArrowheads="1"/>
          </p:cNvSpPr>
          <p:nvPr/>
        </p:nvSpPr>
        <p:spPr bwMode="auto">
          <a:xfrm>
            <a:off x="3406799" y="6058146"/>
            <a:ext cx="3571235" cy="658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 smtClean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亮亮图文旗舰店</a:t>
            </a:r>
            <a:r>
              <a:rPr lang="en-US" altLang="zh-CN" sz="1600" dirty="0" smtClean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zh-CN" altLang="en-US" sz="1600" dirty="0"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0">
                    <a:schemeClr val="tx1">
                      <a:lumMod val="85000"/>
                      <a:lumOff val="15000"/>
                    </a:schemeClr>
                  </a:gs>
                </a:gsLst>
                <a:lin ang="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3522911" y="5389831"/>
            <a:ext cx="1767429" cy="540878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400" b="1" dirty="0" smtClean="0">
                <a:gradFill>
                  <a:gsLst>
                    <a:gs pos="21000">
                      <a:schemeClr val="bg1"/>
                    </a:gs>
                    <a:gs pos="77000">
                      <a:schemeClr val="bg1"/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标题三</a:t>
            </a:r>
          </a:p>
        </p:txBody>
      </p:sp>
      <p:sp>
        <p:nvSpPr>
          <p:cNvPr id="46" name="矩形 6"/>
          <p:cNvSpPr>
            <a:spLocks noChangeArrowheads="1"/>
          </p:cNvSpPr>
          <p:nvPr/>
        </p:nvSpPr>
        <p:spPr bwMode="auto">
          <a:xfrm>
            <a:off x="3224656" y="2113794"/>
            <a:ext cx="3571235" cy="658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复制粘贴您需要的文字内容，单击添加文字内容，言简意赅不罗嗦。</a:t>
            </a:r>
          </a:p>
        </p:txBody>
      </p:sp>
      <p:sp>
        <p:nvSpPr>
          <p:cNvPr id="47" name="矩形 46"/>
          <p:cNvSpPr/>
          <p:nvPr/>
        </p:nvSpPr>
        <p:spPr>
          <a:xfrm>
            <a:off x="3340768" y="1445479"/>
            <a:ext cx="1767429" cy="540878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400" b="1" dirty="0" smtClean="0">
                <a:gradFill>
                  <a:gsLst>
                    <a:gs pos="21000">
                      <a:schemeClr val="bg1"/>
                    </a:gs>
                    <a:gs pos="77000">
                      <a:schemeClr val="bg1"/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标题四</a:t>
            </a:r>
          </a:p>
        </p:txBody>
      </p:sp>
      <p:sp>
        <p:nvSpPr>
          <p:cNvPr id="48" name="矩形 6"/>
          <p:cNvSpPr>
            <a:spLocks noChangeArrowheads="1"/>
          </p:cNvSpPr>
          <p:nvPr/>
        </p:nvSpPr>
        <p:spPr bwMode="auto">
          <a:xfrm>
            <a:off x="697261" y="4125429"/>
            <a:ext cx="3571235" cy="658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0">
                      <a:schemeClr val="tx1">
                        <a:lumMod val="85000"/>
                        <a:lumOff val="15000"/>
                      </a:scheme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复制粘贴您需要的文字内容，单击添加文字内容，言简意赅不罗嗦。</a:t>
            </a:r>
          </a:p>
        </p:txBody>
      </p:sp>
      <p:sp>
        <p:nvSpPr>
          <p:cNvPr id="49" name="矩形 48"/>
          <p:cNvSpPr/>
          <p:nvPr/>
        </p:nvSpPr>
        <p:spPr>
          <a:xfrm>
            <a:off x="813373" y="3457114"/>
            <a:ext cx="1767429" cy="540878"/>
          </a:xfrm>
          <a:prstGeom prst="rect">
            <a:avLst/>
          </a:prstGeom>
          <a:solidFill>
            <a:srgbClr val="EEB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2400" b="1" smtClean="0">
                <a:gradFill>
                  <a:gsLst>
                    <a:gs pos="21000">
                      <a:schemeClr val="bg1"/>
                    </a:gs>
                    <a:gs pos="77000">
                      <a:schemeClr val="bg1"/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标题五</a:t>
            </a:r>
            <a:endParaRPr lang="zh-CN" altLang="en-US" sz="2400" b="1" dirty="0" smtClean="0">
              <a:gradFill>
                <a:gsLst>
                  <a:gs pos="21000">
                    <a:schemeClr val="bg1"/>
                  </a:gs>
                  <a:gs pos="77000">
                    <a:schemeClr val="bg1"/>
                  </a:gs>
                </a:gsLst>
                <a:lin ang="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8230986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1" grpId="0" animBg="1"/>
      <p:bldP spid="42" grpId="0"/>
      <p:bldP spid="43" grpId="0" animBg="1"/>
      <p:bldP spid="44" grpId="0"/>
      <p:bldP spid="45" grpId="0" animBg="1"/>
      <p:bldP spid="46" grpId="0"/>
      <p:bldP spid="47" grpId="0" animBg="1"/>
      <p:bldP spid="48" grpId="0"/>
      <p:bldP spid="4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761485" y="2639644"/>
            <a:ext cx="2909538" cy="1454768"/>
            <a:chOff x="3761485" y="2380335"/>
            <a:chExt cx="2909538" cy="1454768"/>
          </a:xfrm>
        </p:grpSpPr>
        <p:sp>
          <p:nvSpPr>
            <p:cNvPr id="18" name="任意多边形 17"/>
            <p:cNvSpPr/>
            <p:nvPr/>
          </p:nvSpPr>
          <p:spPr>
            <a:xfrm rot="16200000">
              <a:off x="4488870" y="1652950"/>
              <a:ext cx="1454768" cy="2909538"/>
            </a:xfrm>
            <a:custGeom>
              <a:avLst/>
              <a:gdLst>
                <a:gd name="connsiteX0" fmla="*/ 1036621 w 1036621"/>
                <a:gd name="connsiteY0" fmla="*/ 918968 h 2073244"/>
                <a:gd name="connsiteX1" fmla="*/ 1036621 w 1036621"/>
                <a:gd name="connsiteY1" fmla="*/ 1154278 h 2073244"/>
                <a:gd name="connsiteX2" fmla="*/ 855913 w 1036621"/>
                <a:gd name="connsiteY2" fmla="*/ 1193013 h 2073244"/>
                <a:gd name="connsiteX3" fmla="*/ 848859 w 1036621"/>
                <a:gd name="connsiteY3" fmla="*/ 1239231 h 2073244"/>
                <a:gd name="connsiteX4" fmla="*/ 830611 w 1036621"/>
                <a:gd name="connsiteY4" fmla="*/ 1312068 h 2073244"/>
                <a:gd name="connsiteX5" fmla="*/ 823462 w 1036621"/>
                <a:gd name="connsiteY5" fmla="*/ 1332778 h 2073244"/>
                <a:gd name="connsiteX6" fmla="*/ 956569 w 1036621"/>
                <a:gd name="connsiteY6" fmla="*/ 1453043 h 2073244"/>
                <a:gd name="connsiteX7" fmla="*/ 838913 w 1036621"/>
                <a:gd name="connsiteY7" fmla="*/ 1656826 h 2073244"/>
                <a:gd name="connsiteX8" fmla="*/ 675339 w 1036621"/>
                <a:gd name="connsiteY8" fmla="*/ 1603987 h 2073244"/>
                <a:gd name="connsiteX9" fmla="*/ 655173 w 1036621"/>
                <a:gd name="connsiteY9" fmla="*/ 1631645 h 2073244"/>
                <a:gd name="connsiteX10" fmla="*/ 592141 w 1036621"/>
                <a:gd name="connsiteY10" fmla="*/ 1697170 h 2073244"/>
                <a:gd name="connsiteX11" fmla="*/ 568911 w 1036621"/>
                <a:gd name="connsiteY11" fmla="*/ 1716750 h 2073244"/>
                <a:gd name="connsiteX12" fmla="*/ 620203 w 1036621"/>
                <a:gd name="connsiteY12" fmla="*/ 1875536 h 2073244"/>
                <a:gd name="connsiteX13" fmla="*/ 416418 w 1036621"/>
                <a:gd name="connsiteY13" fmla="*/ 1993191 h 2073244"/>
                <a:gd name="connsiteX14" fmla="*/ 308248 w 1036621"/>
                <a:gd name="connsiteY14" fmla="*/ 1873472 h 2073244"/>
                <a:gd name="connsiteX15" fmla="*/ 280412 w 1036621"/>
                <a:gd name="connsiteY15" fmla="*/ 1884693 h 2073244"/>
                <a:gd name="connsiteX16" fmla="*/ 151064 w 1036621"/>
                <a:gd name="connsiteY16" fmla="*/ 1917378 h 2073244"/>
                <a:gd name="connsiteX17" fmla="*/ 117655 w 1036621"/>
                <a:gd name="connsiteY17" fmla="*/ 2073244 h 2073244"/>
                <a:gd name="connsiteX18" fmla="*/ 0 w 1036621"/>
                <a:gd name="connsiteY18" fmla="*/ 2073244 h 2073244"/>
                <a:gd name="connsiteX19" fmla="*/ 0 w 1036621"/>
                <a:gd name="connsiteY19" fmla="*/ 1422704 h 2073244"/>
                <a:gd name="connsiteX20" fmla="*/ 386081 w 1036621"/>
                <a:gd name="connsiteY20" fmla="*/ 1036623 h 2073244"/>
                <a:gd name="connsiteX21" fmla="*/ 0 w 1036621"/>
                <a:gd name="connsiteY21" fmla="*/ 650542 h 2073244"/>
                <a:gd name="connsiteX22" fmla="*/ 0 w 1036621"/>
                <a:gd name="connsiteY22" fmla="*/ 0 h 2073244"/>
                <a:gd name="connsiteX23" fmla="*/ 117655 w 1036621"/>
                <a:gd name="connsiteY23" fmla="*/ 0 h 2073244"/>
                <a:gd name="connsiteX24" fmla="*/ 163537 w 1036621"/>
                <a:gd name="connsiteY24" fmla="*/ 214057 h 2073244"/>
                <a:gd name="connsiteX25" fmla="*/ 174623 w 1036621"/>
                <a:gd name="connsiteY25" fmla="*/ 215747 h 2073244"/>
                <a:gd name="connsiteX26" fmla="*/ 268598 w 1036621"/>
                <a:gd name="connsiteY26" fmla="*/ 243660 h 2073244"/>
                <a:gd name="connsiteX27" fmla="*/ 416418 w 1036621"/>
                <a:gd name="connsiteY27" fmla="*/ 80055 h 2073244"/>
                <a:gd name="connsiteX28" fmla="*/ 620203 w 1036621"/>
                <a:gd name="connsiteY28" fmla="*/ 197710 h 2073244"/>
                <a:gd name="connsiteX29" fmla="*/ 554713 w 1036621"/>
                <a:gd name="connsiteY29" fmla="*/ 400450 h 2073244"/>
                <a:gd name="connsiteX30" fmla="*/ 567035 w 1036621"/>
                <a:gd name="connsiteY30" fmla="*/ 409435 h 2073244"/>
                <a:gd name="connsiteX31" fmla="*/ 632560 w 1036621"/>
                <a:gd name="connsiteY31" fmla="*/ 472468 h 2073244"/>
                <a:gd name="connsiteX32" fmla="*/ 639589 w 1036621"/>
                <a:gd name="connsiteY32" fmla="*/ 480805 h 2073244"/>
                <a:gd name="connsiteX33" fmla="*/ 838913 w 1036621"/>
                <a:gd name="connsiteY33" fmla="*/ 416420 h 2073244"/>
                <a:gd name="connsiteX34" fmla="*/ 956569 w 1036621"/>
                <a:gd name="connsiteY34" fmla="*/ 620205 h 2073244"/>
                <a:gd name="connsiteX35" fmla="*/ 808065 w 1036621"/>
                <a:gd name="connsiteY35" fmla="*/ 754379 h 2073244"/>
                <a:gd name="connsiteX36" fmla="*/ 820081 w 1036621"/>
                <a:gd name="connsiteY36" fmla="*/ 784195 h 2073244"/>
                <a:gd name="connsiteX37" fmla="*/ 843689 w 1036621"/>
                <a:gd name="connsiteY37" fmla="*/ 877611 h 2073244"/>
                <a:gd name="connsiteX38" fmla="*/ 1036621 w 1036621"/>
                <a:gd name="connsiteY38" fmla="*/ 918968 h 207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36621" h="2073244">
                  <a:moveTo>
                    <a:pt x="1036621" y="918968"/>
                  </a:moveTo>
                  <a:lnTo>
                    <a:pt x="1036621" y="1154278"/>
                  </a:lnTo>
                  <a:lnTo>
                    <a:pt x="855913" y="1193013"/>
                  </a:lnTo>
                  <a:lnTo>
                    <a:pt x="848859" y="1239231"/>
                  </a:lnTo>
                  <a:cubicBezTo>
                    <a:pt x="843810" y="1263908"/>
                    <a:pt x="837711" y="1288203"/>
                    <a:pt x="830611" y="1312068"/>
                  </a:cubicBezTo>
                  <a:lnTo>
                    <a:pt x="823462" y="1332778"/>
                  </a:lnTo>
                  <a:lnTo>
                    <a:pt x="956569" y="1453043"/>
                  </a:lnTo>
                  <a:lnTo>
                    <a:pt x="838913" y="1656826"/>
                  </a:lnTo>
                  <a:lnTo>
                    <a:pt x="675339" y="1603987"/>
                  </a:lnTo>
                  <a:lnTo>
                    <a:pt x="655173" y="1631645"/>
                  </a:lnTo>
                  <a:cubicBezTo>
                    <a:pt x="635314" y="1654572"/>
                    <a:pt x="614272" y="1676444"/>
                    <a:pt x="592141" y="1697170"/>
                  </a:cubicBezTo>
                  <a:lnTo>
                    <a:pt x="568911" y="1716750"/>
                  </a:lnTo>
                  <a:lnTo>
                    <a:pt x="620203" y="1875536"/>
                  </a:lnTo>
                  <a:lnTo>
                    <a:pt x="416418" y="1993191"/>
                  </a:lnTo>
                  <a:lnTo>
                    <a:pt x="308248" y="1873472"/>
                  </a:lnTo>
                  <a:lnTo>
                    <a:pt x="280412" y="1884693"/>
                  </a:lnTo>
                  <a:lnTo>
                    <a:pt x="151064" y="1917378"/>
                  </a:lnTo>
                  <a:lnTo>
                    <a:pt x="117655" y="2073244"/>
                  </a:lnTo>
                  <a:lnTo>
                    <a:pt x="0" y="2073244"/>
                  </a:lnTo>
                  <a:lnTo>
                    <a:pt x="0" y="1422704"/>
                  </a:lnTo>
                  <a:cubicBezTo>
                    <a:pt x="213226" y="1422704"/>
                    <a:pt x="386081" y="1249850"/>
                    <a:pt x="386081" y="1036623"/>
                  </a:cubicBezTo>
                  <a:cubicBezTo>
                    <a:pt x="386081" y="823396"/>
                    <a:pt x="213226" y="650542"/>
                    <a:pt x="0" y="650542"/>
                  </a:cubicBezTo>
                  <a:lnTo>
                    <a:pt x="0" y="0"/>
                  </a:lnTo>
                  <a:lnTo>
                    <a:pt x="117655" y="0"/>
                  </a:lnTo>
                  <a:lnTo>
                    <a:pt x="163537" y="214057"/>
                  </a:lnTo>
                  <a:lnTo>
                    <a:pt x="174623" y="215747"/>
                  </a:lnTo>
                  <a:lnTo>
                    <a:pt x="268598" y="243660"/>
                  </a:lnTo>
                  <a:lnTo>
                    <a:pt x="416418" y="80055"/>
                  </a:lnTo>
                  <a:lnTo>
                    <a:pt x="620203" y="197710"/>
                  </a:lnTo>
                  <a:lnTo>
                    <a:pt x="554713" y="400450"/>
                  </a:lnTo>
                  <a:lnTo>
                    <a:pt x="567035" y="409435"/>
                  </a:lnTo>
                  <a:cubicBezTo>
                    <a:pt x="589962" y="429294"/>
                    <a:pt x="611835" y="450336"/>
                    <a:pt x="632560" y="472468"/>
                  </a:cubicBezTo>
                  <a:lnTo>
                    <a:pt x="639589" y="480805"/>
                  </a:lnTo>
                  <a:lnTo>
                    <a:pt x="838913" y="416420"/>
                  </a:lnTo>
                  <a:lnTo>
                    <a:pt x="956569" y="620205"/>
                  </a:lnTo>
                  <a:lnTo>
                    <a:pt x="808065" y="754379"/>
                  </a:lnTo>
                  <a:lnTo>
                    <a:pt x="820081" y="784195"/>
                  </a:lnTo>
                  <a:lnTo>
                    <a:pt x="843689" y="877611"/>
                  </a:lnTo>
                  <a:lnTo>
                    <a:pt x="1036621" y="918968"/>
                  </a:lnTo>
                  <a:close/>
                </a:path>
              </a:pathLst>
            </a:custGeom>
            <a:solidFill>
              <a:srgbClr val="727D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4682420" y="2651652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32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5662323" y="2639644"/>
            <a:ext cx="2909538" cy="1454768"/>
            <a:chOff x="5662323" y="2380335"/>
            <a:chExt cx="2909538" cy="1454768"/>
          </a:xfrm>
        </p:grpSpPr>
        <p:sp>
          <p:nvSpPr>
            <p:cNvPr id="21" name="任意多边形 20"/>
            <p:cNvSpPr/>
            <p:nvPr/>
          </p:nvSpPr>
          <p:spPr>
            <a:xfrm rot="16200000">
              <a:off x="6389708" y="1652950"/>
              <a:ext cx="1454768" cy="2909538"/>
            </a:xfrm>
            <a:custGeom>
              <a:avLst/>
              <a:gdLst>
                <a:gd name="connsiteX0" fmla="*/ 1036621 w 1036621"/>
                <a:gd name="connsiteY0" fmla="*/ 918968 h 2073244"/>
                <a:gd name="connsiteX1" fmla="*/ 1036621 w 1036621"/>
                <a:gd name="connsiteY1" fmla="*/ 1154278 h 2073244"/>
                <a:gd name="connsiteX2" fmla="*/ 855913 w 1036621"/>
                <a:gd name="connsiteY2" fmla="*/ 1193013 h 2073244"/>
                <a:gd name="connsiteX3" fmla="*/ 848859 w 1036621"/>
                <a:gd name="connsiteY3" fmla="*/ 1239231 h 2073244"/>
                <a:gd name="connsiteX4" fmla="*/ 830611 w 1036621"/>
                <a:gd name="connsiteY4" fmla="*/ 1312068 h 2073244"/>
                <a:gd name="connsiteX5" fmla="*/ 823462 w 1036621"/>
                <a:gd name="connsiteY5" fmla="*/ 1332778 h 2073244"/>
                <a:gd name="connsiteX6" fmla="*/ 956569 w 1036621"/>
                <a:gd name="connsiteY6" fmla="*/ 1453043 h 2073244"/>
                <a:gd name="connsiteX7" fmla="*/ 838913 w 1036621"/>
                <a:gd name="connsiteY7" fmla="*/ 1656826 h 2073244"/>
                <a:gd name="connsiteX8" fmla="*/ 675339 w 1036621"/>
                <a:gd name="connsiteY8" fmla="*/ 1603987 h 2073244"/>
                <a:gd name="connsiteX9" fmla="*/ 655173 w 1036621"/>
                <a:gd name="connsiteY9" fmla="*/ 1631645 h 2073244"/>
                <a:gd name="connsiteX10" fmla="*/ 592141 w 1036621"/>
                <a:gd name="connsiteY10" fmla="*/ 1697170 h 2073244"/>
                <a:gd name="connsiteX11" fmla="*/ 568911 w 1036621"/>
                <a:gd name="connsiteY11" fmla="*/ 1716750 h 2073244"/>
                <a:gd name="connsiteX12" fmla="*/ 620203 w 1036621"/>
                <a:gd name="connsiteY12" fmla="*/ 1875536 h 2073244"/>
                <a:gd name="connsiteX13" fmla="*/ 416418 w 1036621"/>
                <a:gd name="connsiteY13" fmla="*/ 1993191 h 2073244"/>
                <a:gd name="connsiteX14" fmla="*/ 308248 w 1036621"/>
                <a:gd name="connsiteY14" fmla="*/ 1873472 h 2073244"/>
                <a:gd name="connsiteX15" fmla="*/ 280412 w 1036621"/>
                <a:gd name="connsiteY15" fmla="*/ 1884693 h 2073244"/>
                <a:gd name="connsiteX16" fmla="*/ 151064 w 1036621"/>
                <a:gd name="connsiteY16" fmla="*/ 1917378 h 2073244"/>
                <a:gd name="connsiteX17" fmla="*/ 117655 w 1036621"/>
                <a:gd name="connsiteY17" fmla="*/ 2073244 h 2073244"/>
                <a:gd name="connsiteX18" fmla="*/ 0 w 1036621"/>
                <a:gd name="connsiteY18" fmla="*/ 2073244 h 2073244"/>
                <a:gd name="connsiteX19" fmla="*/ 0 w 1036621"/>
                <a:gd name="connsiteY19" fmla="*/ 1422704 h 2073244"/>
                <a:gd name="connsiteX20" fmla="*/ 386081 w 1036621"/>
                <a:gd name="connsiteY20" fmla="*/ 1036623 h 2073244"/>
                <a:gd name="connsiteX21" fmla="*/ 0 w 1036621"/>
                <a:gd name="connsiteY21" fmla="*/ 650542 h 2073244"/>
                <a:gd name="connsiteX22" fmla="*/ 0 w 1036621"/>
                <a:gd name="connsiteY22" fmla="*/ 0 h 2073244"/>
                <a:gd name="connsiteX23" fmla="*/ 117655 w 1036621"/>
                <a:gd name="connsiteY23" fmla="*/ 0 h 2073244"/>
                <a:gd name="connsiteX24" fmla="*/ 163537 w 1036621"/>
                <a:gd name="connsiteY24" fmla="*/ 214057 h 2073244"/>
                <a:gd name="connsiteX25" fmla="*/ 174623 w 1036621"/>
                <a:gd name="connsiteY25" fmla="*/ 215747 h 2073244"/>
                <a:gd name="connsiteX26" fmla="*/ 268598 w 1036621"/>
                <a:gd name="connsiteY26" fmla="*/ 243660 h 2073244"/>
                <a:gd name="connsiteX27" fmla="*/ 416418 w 1036621"/>
                <a:gd name="connsiteY27" fmla="*/ 80055 h 2073244"/>
                <a:gd name="connsiteX28" fmla="*/ 620203 w 1036621"/>
                <a:gd name="connsiteY28" fmla="*/ 197710 h 2073244"/>
                <a:gd name="connsiteX29" fmla="*/ 554713 w 1036621"/>
                <a:gd name="connsiteY29" fmla="*/ 400450 h 2073244"/>
                <a:gd name="connsiteX30" fmla="*/ 567035 w 1036621"/>
                <a:gd name="connsiteY30" fmla="*/ 409435 h 2073244"/>
                <a:gd name="connsiteX31" fmla="*/ 632560 w 1036621"/>
                <a:gd name="connsiteY31" fmla="*/ 472468 h 2073244"/>
                <a:gd name="connsiteX32" fmla="*/ 639589 w 1036621"/>
                <a:gd name="connsiteY32" fmla="*/ 480805 h 2073244"/>
                <a:gd name="connsiteX33" fmla="*/ 838913 w 1036621"/>
                <a:gd name="connsiteY33" fmla="*/ 416420 h 2073244"/>
                <a:gd name="connsiteX34" fmla="*/ 956569 w 1036621"/>
                <a:gd name="connsiteY34" fmla="*/ 620205 h 2073244"/>
                <a:gd name="connsiteX35" fmla="*/ 808065 w 1036621"/>
                <a:gd name="connsiteY35" fmla="*/ 754379 h 2073244"/>
                <a:gd name="connsiteX36" fmla="*/ 820081 w 1036621"/>
                <a:gd name="connsiteY36" fmla="*/ 784195 h 2073244"/>
                <a:gd name="connsiteX37" fmla="*/ 843689 w 1036621"/>
                <a:gd name="connsiteY37" fmla="*/ 877611 h 2073244"/>
                <a:gd name="connsiteX38" fmla="*/ 1036621 w 1036621"/>
                <a:gd name="connsiteY38" fmla="*/ 918968 h 207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36621" h="2073244">
                  <a:moveTo>
                    <a:pt x="1036621" y="918968"/>
                  </a:moveTo>
                  <a:lnTo>
                    <a:pt x="1036621" y="1154278"/>
                  </a:lnTo>
                  <a:lnTo>
                    <a:pt x="855913" y="1193013"/>
                  </a:lnTo>
                  <a:lnTo>
                    <a:pt x="848859" y="1239231"/>
                  </a:lnTo>
                  <a:cubicBezTo>
                    <a:pt x="843810" y="1263908"/>
                    <a:pt x="837711" y="1288203"/>
                    <a:pt x="830611" y="1312068"/>
                  </a:cubicBezTo>
                  <a:lnTo>
                    <a:pt x="823462" y="1332778"/>
                  </a:lnTo>
                  <a:lnTo>
                    <a:pt x="956569" y="1453043"/>
                  </a:lnTo>
                  <a:lnTo>
                    <a:pt x="838913" y="1656826"/>
                  </a:lnTo>
                  <a:lnTo>
                    <a:pt x="675339" y="1603987"/>
                  </a:lnTo>
                  <a:lnTo>
                    <a:pt x="655173" y="1631645"/>
                  </a:lnTo>
                  <a:cubicBezTo>
                    <a:pt x="635314" y="1654572"/>
                    <a:pt x="614272" y="1676444"/>
                    <a:pt x="592141" y="1697170"/>
                  </a:cubicBezTo>
                  <a:lnTo>
                    <a:pt x="568911" y="1716750"/>
                  </a:lnTo>
                  <a:lnTo>
                    <a:pt x="620203" y="1875536"/>
                  </a:lnTo>
                  <a:lnTo>
                    <a:pt x="416418" y="1993191"/>
                  </a:lnTo>
                  <a:lnTo>
                    <a:pt x="308248" y="1873472"/>
                  </a:lnTo>
                  <a:lnTo>
                    <a:pt x="280412" y="1884693"/>
                  </a:lnTo>
                  <a:lnTo>
                    <a:pt x="151064" y="1917378"/>
                  </a:lnTo>
                  <a:lnTo>
                    <a:pt x="117655" y="2073244"/>
                  </a:lnTo>
                  <a:lnTo>
                    <a:pt x="0" y="2073244"/>
                  </a:lnTo>
                  <a:lnTo>
                    <a:pt x="0" y="1422704"/>
                  </a:lnTo>
                  <a:cubicBezTo>
                    <a:pt x="213226" y="1422704"/>
                    <a:pt x="386081" y="1249850"/>
                    <a:pt x="386081" y="1036623"/>
                  </a:cubicBezTo>
                  <a:cubicBezTo>
                    <a:pt x="386081" y="823396"/>
                    <a:pt x="213226" y="650542"/>
                    <a:pt x="0" y="650542"/>
                  </a:cubicBezTo>
                  <a:lnTo>
                    <a:pt x="0" y="0"/>
                  </a:lnTo>
                  <a:lnTo>
                    <a:pt x="117655" y="0"/>
                  </a:lnTo>
                  <a:lnTo>
                    <a:pt x="163537" y="214057"/>
                  </a:lnTo>
                  <a:lnTo>
                    <a:pt x="174623" y="215747"/>
                  </a:lnTo>
                  <a:lnTo>
                    <a:pt x="268598" y="243660"/>
                  </a:lnTo>
                  <a:lnTo>
                    <a:pt x="416418" y="80055"/>
                  </a:lnTo>
                  <a:lnTo>
                    <a:pt x="620203" y="197710"/>
                  </a:lnTo>
                  <a:lnTo>
                    <a:pt x="554713" y="400450"/>
                  </a:lnTo>
                  <a:lnTo>
                    <a:pt x="567035" y="409435"/>
                  </a:lnTo>
                  <a:cubicBezTo>
                    <a:pt x="589962" y="429294"/>
                    <a:pt x="611835" y="450336"/>
                    <a:pt x="632560" y="472468"/>
                  </a:cubicBezTo>
                  <a:lnTo>
                    <a:pt x="639589" y="480805"/>
                  </a:lnTo>
                  <a:lnTo>
                    <a:pt x="838913" y="416420"/>
                  </a:lnTo>
                  <a:lnTo>
                    <a:pt x="956569" y="620205"/>
                  </a:lnTo>
                  <a:lnTo>
                    <a:pt x="808065" y="754379"/>
                  </a:lnTo>
                  <a:lnTo>
                    <a:pt x="820081" y="784195"/>
                  </a:lnTo>
                  <a:lnTo>
                    <a:pt x="843689" y="877611"/>
                  </a:lnTo>
                  <a:lnTo>
                    <a:pt x="1036621" y="918968"/>
                  </a:lnTo>
                  <a:close/>
                </a:path>
              </a:pathLst>
            </a:custGeom>
            <a:solidFill>
              <a:srgbClr val="D962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6730926" y="2646891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32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662323" y="4094412"/>
            <a:ext cx="2909538" cy="1454770"/>
            <a:chOff x="5662323" y="3835103"/>
            <a:chExt cx="2909538" cy="1454770"/>
          </a:xfrm>
        </p:grpSpPr>
        <p:sp>
          <p:nvSpPr>
            <p:cNvPr id="24" name="任意多边形 23"/>
            <p:cNvSpPr/>
            <p:nvPr/>
          </p:nvSpPr>
          <p:spPr>
            <a:xfrm rot="16200000">
              <a:off x="6389707" y="3107719"/>
              <a:ext cx="1454770" cy="2909538"/>
            </a:xfrm>
            <a:custGeom>
              <a:avLst/>
              <a:gdLst>
                <a:gd name="connsiteX0" fmla="*/ 1036623 w 1036623"/>
                <a:gd name="connsiteY0" fmla="*/ 0 h 2073244"/>
                <a:gd name="connsiteX1" fmla="*/ 1036623 w 1036623"/>
                <a:gd name="connsiteY1" fmla="*/ 650542 h 2073244"/>
                <a:gd name="connsiteX2" fmla="*/ 650541 w 1036623"/>
                <a:gd name="connsiteY2" fmla="*/ 1036623 h 2073244"/>
                <a:gd name="connsiteX3" fmla="*/ 1036623 w 1036623"/>
                <a:gd name="connsiteY3" fmla="*/ 1422704 h 2073244"/>
                <a:gd name="connsiteX4" fmla="*/ 1036623 w 1036623"/>
                <a:gd name="connsiteY4" fmla="*/ 2073244 h 2073244"/>
                <a:gd name="connsiteX5" fmla="*/ 918966 w 1036623"/>
                <a:gd name="connsiteY5" fmla="*/ 2073244 h 2073244"/>
                <a:gd name="connsiteX6" fmla="*/ 885487 w 1036623"/>
                <a:gd name="connsiteY6" fmla="*/ 1917054 h 2073244"/>
                <a:gd name="connsiteX7" fmla="*/ 861999 w 1036623"/>
                <a:gd name="connsiteY7" fmla="*/ 1913469 h 2073244"/>
                <a:gd name="connsiteX8" fmla="*/ 728152 w 1036623"/>
                <a:gd name="connsiteY8" fmla="*/ 1873717 h 2073244"/>
                <a:gd name="connsiteX9" fmla="*/ 620205 w 1036623"/>
                <a:gd name="connsiteY9" fmla="*/ 1993191 h 2073244"/>
                <a:gd name="connsiteX10" fmla="*/ 416419 w 1036623"/>
                <a:gd name="connsiteY10" fmla="*/ 1875536 h 2073244"/>
                <a:gd name="connsiteX11" fmla="*/ 467441 w 1036623"/>
                <a:gd name="connsiteY11" fmla="*/ 1717587 h 2073244"/>
                <a:gd name="connsiteX12" fmla="*/ 368016 w 1036623"/>
                <a:gd name="connsiteY12" fmla="*/ 1615759 h 2073244"/>
                <a:gd name="connsiteX13" fmla="*/ 360120 w 1036623"/>
                <a:gd name="connsiteY13" fmla="*/ 1604364 h 2073244"/>
                <a:gd name="connsiteX14" fmla="*/ 197709 w 1036623"/>
                <a:gd name="connsiteY14" fmla="*/ 1656826 h 2073244"/>
                <a:gd name="connsiteX15" fmla="*/ 80054 w 1036623"/>
                <a:gd name="connsiteY15" fmla="*/ 1453043 h 2073244"/>
                <a:gd name="connsiteX16" fmla="*/ 213256 w 1036623"/>
                <a:gd name="connsiteY16" fmla="*/ 1332691 h 2073244"/>
                <a:gd name="connsiteX17" fmla="*/ 200171 w 1036623"/>
                <a:gd name="connsiteY17" fmla="*/ 1291509 h 2073244"/>
                <a:gd name="connsiteX18" fmla="*/ 180350 w 1036623"/>
                <a:gd name="connsiteY18" fmla="*/ 1192936 h 2073244"/>
                <a:gd name="connsiteX19" fmla="*/ 0 w 1036623"/>
                <a:gd name="connsiteY19" fmla="*/ 1154278 h 2073244"/>
                <a:gd name="connsiteX20" fmla="*/ 0 w 1036623"/>
                <a:gd name="connsiteY20" fmla="*/ 918968 h 2073244"/>
                <a:gd name="connsiteX21" fmla="*/ 191139 w 1036623"/>
                <a:gd name="connsiteY21" fmla="*/ 877996 h 2073244"/>
                <a:gd name="connsiteX22" fmla="*/ 200171 w 1036623"/>
                <a:gd name="connsiteY22" fmla="*/ 837709 h 2073244"/>
                <a:gd name="connsiteX23" fmla="*/ 228999 w 1036623"/>
                <a:gd name="connsiteY23" fmla="*/ 754778 h 2073244"/>
                <a:gd name="connsiteX24" fmla="*/ 80054 w 1036623"/>
                <a:gd name="connsiteY24" fmla="*/ 620205 h 2073244"/>
                <a:gd name="connsiteX25" fmla="*/ 197709 w 1036623"/>
                <a:gd name="connsiteY25" fmla="*/ 416420 h 2073244"/>
                <a:gd name="connsiteX26" fmla="*/ 398586 w 1036623"/>
                <a:gd name="connsiteY26" fmla="*/ 481306 h 2073244"/>
                <a:gd name="connsiteX27" fmla="*/ 442587 w 1036623"/>
                <a:gd name="connsiteY27" fmla="*/ 433828 h 2073244"/>
                <a:gd name="connsiteX28" fmla="*/ 482184 w 1036623"/>
                <a:gd name="connsiteY28" fmla="*/ 401302 h 2073244"/>
                <a:gd name="connsiteX29" fmla="*/ 416419 w 1036623"/>
                <a:gd name="connsiteY29" fmla="*/ 197710 h 2073244"/>
                <a:gd name="connsiteX30" fmla="*/ 620204 w 1036623"/>
                <a:gd name="connsiteY30" fmla="*/ 80055 h 2073244"/>
                <a:gd name="connsiteX31" fmla="*/ 766837 w 1036623"/>
                <a:gd name="connsiteY31" fmla="*/ 242347 h 2073244"/>
                <a:gd name="connsiteX32" fmla="*/ 861999 w 1036623"/>
                <a:gd name="connsiteY32" fmla="*/ 215747 h 2073244"/>
                <a:gd name="connsiteX33" fmla="*/ 873084 w 1036623"/>
                <a:gd name="connsiteY33" fmla="*/ 214057 h 2073244"/>
                <a:gd name="connsiteX34" fmla="*/ 918966 w 1036623"/>
                <a:gd name="connsiteY34" fmla="*/ 0 h 2073244"/>
                <a:gd name="connsiteX35" fmla="*/ 1036623 w 1036623"/>
                <a:gd name="connsiteY35" fmla="*/ 0 h 207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036623" h="2073244">
                  <a:moveTo>
                    <a:pt x="1036623" y="0"/>
                  </a:moveTo>
                  <a:lnTo>
                    <a:pt x="1036623" y="650542"/>
                  </a:lnTo>
                  <a:cubicBezTo>
                    <a:pt x="823396" y="650542"/>
                    <a:pt x="650541" y="823396"/>
                    <a:pt x="650541" y="1036623"/>
                  </a:cubicBezTo>
                  <a:cubicBezTo>
                    <a:pt x="650541" y="1249850"/>
                    <a:pt x="823396" y="1422704"/>
                    <a:pt x="1036623" y="1422704"/>
                  </a:cubicBezTo>
                  <a:lnTo>
                    <a:pt x="1036623" y="2073244"/>
                  </a:lnTo>
                  <a:lnTo>
                    <a:pt x="918966" y="2073244"/>
                  </a:lnTo>
                  <a:lnTo>
                    <a:pt x="885487" y="1917054"/>
                  </a:lnTo>
                  <a:lnTo>
                    <a:pt x="861999" y="1913469"/>
                  </a:lnTo>
                  <a:lnTo>
                    <a:pt x="728152" y="1873717"/>
                  </a:lnTo>
                  <a:lnTo>
                    <a:pt x="620205" y="1993191"/>
                  </a:lnTo>
                  <a:lnTo>
                    <a:pt x="416419" y="1875536"/>
                  </a:lnTo>
                  <a:lnTo>
                    <a:pt x="467441" y="1717587"/>
                  </a:lnTo>
                  <a:lnTo>
                    <a:pt x="368016" y="1615759"/>
                  </a:lnTo>
                  <a:lnTo>
                    <a:pt x="360120" y="1604364"/>
                  </a:lnTo>
                  <a:lnTo>
                    <a:pt x="197709" y="1656826"/>
                  </a:lnTo>
                  <a:lnTo>
                    <a:pt x="80054" y="1453043"/>
                  </a:lnTo>
                  <a:lnTo>
                    <a:pt x="213256" y="1332691"/>
                  </a:lnTo>
                  <a:lnTo>
                    <a:pt x="200171" y="1291509"/>
                  </a:lnTo>
                  <a:lnTo>
                    <a:pt x="180350" y="1192936"/>
                  </a:lnTo>
                  <a:lnTo>
                    <a:pt x="0" y="1154278"/>
                  </a:lnTo>
                  <a:lnTo>
                    <a:pt x="0" y="918968"/>
                  </a:lnTo>
                  <a:lnTo>
                    <a:pt x="191139" y="877996"/>
                  </a:lnTo>
                  <a:lnTo>
                    <a:pt x="200171" y="837709"/>
                  </a:lnTo>
                  <a:lnTo>
                    <a:pt x="228999" y="754778"/>
                  </a:lnTo>
                  <a:lnTo>
                    <a:pt x="80054" y="620205"/>
                  </a:lnTo>
                  <a:lnTo>
                    <a:pt x="197709" y="416420"/>
                  </a:lnTo>
                  <a:lnTo>
                    <a:pt x="398586" y="481306"/>
                  </a:lnTo>
                  <a:lnTo>
                    <a:pt x="442587" y="433828"/>
                  </a:lnTo>
                  <a:lnTo>
                    <a:pt x="482184" y="401302"/>
                  </a:lnTo>
                  <a:lnTo>
                    <a:pt x="416419" y="197710"/>
                  </a:lnTo>
                  <a:lnTo>
                    <a:pt x="620204" y="80055"/>
                  </a:lnTo>
                  <a:lnTo>
                    <a:pt x="766837" y="242347"/>
                  </a:lnTo>
                  <a:lnTo>
                    <a:pt x="861999" y="215747"/>
                  </a:lnTo>
                  <a:lnTo>
                    <a:pt x="873084" y="214057"/>
                  </a:lnTo>
                  <a:lnTo>
                    <a:pt x="918966" y="0"/>
                  </a:lnTo>
                  <a:lnTo>
                    <a:pt x="1036623" y="0"/>
                  </a:lnTo>
                  <a:close/>
                </a:path>
              </a:pathLst>
            </a:custGeom>
            <a:solidFill>
              <a:srgbClr val="437A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6730925" y="4412711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32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761484" y="4094412"/>
            <a:ext cx="2909538" cy="1454770"/>
            <a:chOff x="3761484" y="3835103"/>
            <a:chExt cx="2909538" cy="1454770"/>
          </a:xfrm>
        </p:grpSpPr>
        <p:sp>
          <p:nvSpPr>
            <p:cNvPr id="27" name="任意多边形 26"/>
            <p:cNvSpPr/>
            <p:nvPr/>
          </p:nvSpPr>
          <p:spPr>
            <a:xfrm rot="16200000">
              <a:off x="4488868" y="3107719"/>
              <a:ext cx="1454770" cy="2909538"/>
            </a:xfrm>
            <a:custGeom>
              <a:avLst/>
              <a:gdLst>
                <a:gd name="connsiteX0" fmla="*/ 1036623 w 1036623"/>
                <a:gd name="connsiteY0" fmla="*/ 0 h 2073244"/>
                <a:gd name="connsiteX1" fmla="*/ 1036623 w 1036623"/>
                <a:gd name="connsiteY1" fmla="*/ 650542 h 2073244"/>
                <a:gd name="connsiteX2" fmla="*/ 650541 w 1036623"/>
                <a:gd name="connsiteY2" fmla="*/ 1036623 h 2073244"/>
                <a:gd name="connsiteX3" fmla="*/ 1036623 w 1036623"/>
                <a:gd name="connsiteY3" fmla="*/ 1422704 h 2073244"/>
                <a:gd name="connsiteX4" fmla="*/ 1036623 w 1036623"/>
                <a:gd name="connsiteY4" fmla="*/ 2073244 h 2073244"/>
                <a:gd name="connsiteX5" fmla="*/ 918966 w 1036623"/>
                <a:gd name="connsiteY5" fmla="*/ 2073244 h 2073244"/>
                <a:gd name="connsiteX6" fmla="*/ 885487 w 1036623"/>
                <a:gd name="connsiteY6" fmla="*/ 1917054 h 2073244"/>
                <a:gd name="connsiteX7" fmla="*/ 861999 w 1036623"/>
                <a:gd name="connsiteY7" fmla="*/ 1913469 h 2073244"/>
                <a:gd name="connsiteX8" fmla="*/ 728152 w 1036623"/>
                <a:gd name="connsiteY8" fmla="*/ 1873717 h 2073244"/>
                <a:gd name="connsiteX9" fmla="*/ 620205 w 1036623"/>
                <a:gd name="connsiteY9" fmla="*/ 1993191 h 2073244"/>
                <a:gd name="connsiteX10" fmla="*/ 416419 w 1036623"/>
                <a:gd name="connsiteY10" fmla="*/ 1875536 h 2073244"/>
                <a:gd name="connsiteX11" fmla="*/ 467441 w 1036623"/>
                <a:gd name="connsiteY11" fmla="*/ 1717587 h 2073244"/>
                <a:gd name="connsiteX12" fmla="*/ 368016 w 1036623"/>
                <a:gd name="connsiteY12" fmla="*/ 1615759 h 2073244"/>
                <a:gd name="connsiteX13" fmla="*/ 360120 w 1036623"/>
                <a:gd name="connsiteY13" fmla="*/ 1604364 h 2073244"/>
                <a:gd name="connsiteX14" fmla="*/ 197709 w 1036623"/>
                <a:gd name="connsiteY14" fmla="*/ 1656826 h 2073244"/>
                <a:gd name="connsiteX15" fmla="*/ 80054 w 1036623"/>
                <a:gd name="connsiteY15" fmla="*/ 1453043 h 2073244"/>
                <a:gd name="connsiteX16" fmla="*/ 213256 w 1036623"/>
                <a:gd name="connsiteY16" fmla="*/ 1332691 h 2073244"/>
                <a:gd name="connsiteX17" fmla="*/ 200171 w 1036623"/>
                <a:gd name="connsiteY17" fmla="*/ 1291509 h 2073244"/>
                <a:gd name="connsiteX18" fmla="*/ 180350 w 1036623"/>
                <a:gd name="connsiteY18" fmla="*/ 1192936 h 2073244"/>
                <a:gd name="connsiteX19" fmla="*/ 0 w 1036623"/>
                <a:gd name="connsiteY19" fmla="*/ 1154278 h 2073244"/>
                <a:gd name="connsiteX20" fmla="*/ 0 w 1036623"/>
                <a:gd name="connsiteY20" fmla="*/ 918968 h 2073244"/>
                <a:gd name="connsiteX21" fmla="*/ 191139 w 1036623"/>
                <a:gd name="connsiteY21" fmla="*/ 877996 h 2073244"/>
                <a:gd name="connsiteX22" fmla="*/ 200171 w 1036623"/>
                <a:gd name="connsiteY22" fmla="*/ 837709 h 2073244"/>
                <a:gd name="connsiteX23" fmla="*/ 228999 w 1036623"/>
                <a:gd name="connsiteY23" fmla="*/ 754778 h 2073244"/>
                <a:gd name="connsiteX24" fmla="*/ 80054 w 1036623"/>
                <a:gd name="connsiteY24" fmla="*/ 620205 h 2073244"/>
                <a:gd name="connsiteX25" fmla="*/ 197709 w 1036623"/>
                <a:gd name="connsiteY25" fmla="*/ 416420 h 2073244"/>
                <a:gd name="connsiteX26" fmla="*/ 398586 w 1036623"/>
                <a:gd name="connsiteY26" fmla="*/ 481306 h 2073244"/>
                <a:gd name="connsiteX27" fmla="*/ 442587 w 1036623"/>
                <a:gd name="connsiteY27" fmla="*/ 433828 h 2073244"/>
                <a:gd name="connsiteX28" fmla="*/ 482184 w 1036623"/>
                <a:gd name="connsiteY28" fmla="*/ 401302 h 2073244"/>
                <a:gd name="connsiteX29" fmla="*/ 416419 w 1036623"/>
                <a:gd name="connsiteY29" fmla="*/ 197710 h 2073244"/>
                <a:gd name="connsiteX30" fmla="*/ 620204 w 1036623"/>
                <a:gd name="connsiteY30" fmla="*/ 80055 h 2073244"/>
                <a:gd name="connsiteX31" fmla="*/ 766837 w 1036623"/>
                <a:gd name="connsiteY31" fmla="*/ 242347 h 2073244"/>
                <a:gd name="connsiteX32" fmla="*/ 861999 w 1036623"/>
                <a:gd name="connsiteY32" fmla="*/ 215747 h 2073244"/>
                <a:gd name="connsiteX33" fmla="*/ 873084 w 1036623"/>
                <a:gd name="connsiteY33" fmla="*/ 214057 h 2073244"/>
                <a:gd name="connsiteX34" fmla="*/ 918966 w 1036623"/>
                <a:gd name="connsiteY34" fmla="*/ 0 h 2073244"/>
                <a:gd name="connsiteX35" fmla="*/ 1036623 w 1036623"/>
                <a:gd name="connsiteY35" fmla="*/ 0 h 207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036623" h="2073244">
                  <a:moveTo>
                    <a:pt x="1036623" y="0"/>
                  </a:moveTo>
                  <a:lnTo>
                    <a:pt x="1036623" y="650542"/>
                  </a:lnTo>
                  <a:cubicBezTo>
                    <a:pt x="823396" y="650542"/>
                    <a:pt x="650541" y="823396"/>
                    <a:pt x="650541" y="1036623"/>
                  </a:cubicBezTo>
                  <a:cubicBezTo>
                    <a:pt x="650541" y="1249850"/>
                    <a:pt x="823396" y="1422704"/>
                    <a:pt x="1036623" y="1422704"/>
                  </a:cubicBezTo>
                  <a:lnTo>
                    <a:pt x="1036623" y="2073244"/>
                  </a:lnTo>
                  <a:lnTo>
                    <a:pt x="918966" y="2073244"/>
                  </a:lnTo>
                  <a:lnTo>
                    <a:pt x="885487" y="1917054"/>
                  </a:lnTo>
                  <a:lnTo>
                    <a:pt x="861999" y="1913469"/>
                  </a:lnTo>
                  <a:lnTo>
                    <a:pt x="728152" y="1873717"/>
                  </a:lnTo>
                  <a:lnTo>
                    <a:pt x="620205" y="1993191"/>
                  </a:lnTo>
                  <a:lnTo>
                    <a:pt x="416419" y="1875536"/>
                  </a:lnTo>
                  <a:lnTo>
                    <a:pt x="467441" y="1717587"/>
                  </a:lnTo>
                  <a:lnTo>
                    <a:pt x="368016" y="1615759"/>
                  </a:lnTo>
                  <a:lnTo>
                    <a:pt x="360120" y="1604364"/>
                  </a:lnTo>
                  <a:lnTo>
                    <a:pt x="197709" y="1656826"/>
                  </a:lnTo>
                  <a:lnTo>
                    <a:pt x="80054" y="1453043"/>
                  </a:lnTo>
                  <a:lnTo>
                    <a:pt x="213256" y="1332691"/>
                  </a:lnTo>
                  <a:lnTo>
                    <a:pt x="200171" y="1291509"/>
                  </a:lnTo>
                  <a:lnTo>
                    <a:pt x="180350" y="1192936"/>
                  </a:lnTo>
                  <a:lnTo>
                    <a:pt x="0" y="1154278"/>
                  </a:lnTo>
                  <a:lnTo>
                    <a:pt x="0" y="918968"/>
                  </a:lnTo>
                  <a:lnTo>
                    <a:pt x="191139" y="877996"/>
                  </a:lnTo>
                  <a:lnTo>
                    <a:pt x="200171" y="837709"/>
                  </a:lnTo>
                  <a:lnTo>
                    <a:pt x="228999" y="754778"/>
                  </a:lnTo>
                  <a:lnTo>
                    <a:pt x="80054" y="620205"/>
                  </a:lnTo>
                  <a:lnTo>
                    <a:pt x="197709" y="416420"/>
                  </a:lnTo>
                  <a:lnTo>
                    <a:pt x="398586" y="481306"/>
                  </a:lnTo>
                  <a:lnTo>
                    <a:pt x="442587" y="433828"/>
                  </a:lnTo>
                  <a:lnTo>
                    <a:pt x="482184" y="401302"/>
                  </a:lnTo>
                  <a:lnTo>
                    <a:pt x="416419" y="197710"/>
                  </a:lnTo>
                  <a:lnTo>
                    <a:pt x="620204" y="80055"/>
                  </a:lnTo>
                  <a:lnTo>
                    <a:pt x="766837" y="242347"/>
                  </a:lnTo>
                  <a:lnTo>
                    <a:pt x="861999" y="215747"/>
                  </a:lnTo>
                  <a:lnTo>
                    <a:pt x="873084" y="214057"/>
                  </a:lnTo>
                  <a:lnTo>
                    <a:pt x="918966" y="0"/>
                  </a:lnTo>
                  <a:lnTo>
                    <a:pt x="1036623" y="0"/>
                  </a:lnTo>
                  <a:close/>
                </a:path>
              </a:pathLst>
            </a:custGeom>
            <a:solidFill>
              <a:srgbClr val="E48C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4682420" y="4270101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32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9147694" y="5300000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237683" y="2131847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237683" y="5300000"/>
            <a:ext cx="2339102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9161715" y="2133105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3852270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4" decel="2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4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2543792" y="224625"/>
            <a:ext cx="7095255" cy="6338608"/>
            <a:chOff x="2543792" y="224625"/>
            <a:chExt cx="7095255" cy="6338608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96911" y="4916541"/>
              <a:ext cx="1570052" cy="1497032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389577" y="5082653"/>
              <a:ext cx="1252700" cy="1480580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958130" y="4933224"/>
              <a:ext cx="1820588" cy="1414778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440122" y="3949324"/>
              <a:ext cx="1553346" cy="1464130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543792" y="532453"/>
              <a:ext cx="3340532" cy="381660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212849" y="224625"/>
              <a:ext cx="1803888" cy="1102210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7243860" y="1107118"/>
              <a:ext cx="250542" cy="658035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4632307" y="5296514"/>
              <a:ext cx="935350" cy="1266719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4359317" y="4445884"/>
              <a:ext cx="1002160" cy="1546383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4649112" y="4212538"/>
              <a:ext cx="367458" cy="937701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3944734" y="5497897"/>
              <a:ext cx="801728" cy="411272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2905273" y="5176022"/>
              <a:ext cx="1720374" cy="477076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3307059" y="4766882"/>
              <a:ext cx="1119080" cy="855447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3107756" y="3448063"/>
              <a:ext cx="1336214" cy="1760247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5847543" y="308689"/>
              <a:ext cx="3791504" cy="4458193"/>
            </a:xfrm>
            <a:prstGeom prst="rect">
              <a:avLst/>
            </a:prstGeom>
          </p:spPr>
        </p:pic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2716996" y="3486642"/>
            <a:ext cx="6795592" cy="1491051"/>
          </a:xfrm>
          <a:prstGeom prst="rect">
            <a:avLst/>
          </a:prstGeom>
        </p:spPr>
      </p:pic>
      <p:sp>
        <p:nvSpPr>
          <p:cNvPr id="24" name="TextBox 389"/>
          <p:cNvSpPr txBox="1"/>
          <p:nvPr/>
        </p:nvSpPr>
        <p:spPr>
          <a:xfrm>
            <a:off x="4840008" y="1843288"/>
            <a:ext cx="27004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latin typeface="幼圆" panose="02010509060101010101" pitchFamily="49" charset="-122"/>
                <a:ea typeface="幼圆" panose="02010509060101010101" pitchFamily="49" charset="-122"/>
              </a:rPr>
              <a:t>感谢</a:t>
            </a:r>
            <a:endParaRPr lang="en-US" altLang="zh-CN" sz="4800" b="1" dirty="0" smtClean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/>
            <a:r>
              <a:rPr lang="zh-CN" altLang="en-US" sz="4800" b="1" dirty="0" smtClean="0">
                <a:latin typeface="幼圆" panose="02010509060101010101" pitchFamily="49" charset="-122"/>
                <a:ea typeface="幼圆" panose="02010509060101010101" pitchFamily="49" charset="-122"/>
              </a:rPr>
              <a:t>您的聆听</a:t>
            </a:r>
            <a:endParaRPr lang="zh-CN" altLang="en-US" sz="4800" b="1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226392" y="3954240"/>
            <a:ext cx="235706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3DB19E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 </a:t>
            </a:r>
            <a:r>
              <a:rPr lang="zh-CN" altLang="en-US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应聘</a:t>
            </a:r>
            <a:r>
              <a:rPr lang="zh-CN" altLang="en-US" sz="16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人</a:t>
            </a:r>
            <a:r>
              <a:rPr lang="zh-CN" altLang="en-US" sz="16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：亮亮图文</a:t>
            </a:r>
            <a:r>
              <a:rPr lang="en-US" altLang="zh-CN" sz="16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     </a:t>
            </a:r>
            <a:endParaRPr lang="en-US" altLang="zh-CN" sz="1600" b="1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  <a:cs typeface="Kartika" panose="02020503030404060203" pitchFamily="18" charset="0"/>
            </a:endParaRPr>
          </a:p>
          <a:p>
            <a:r>
              <a:rPr lang="zh-CN" altLang="en-US" sz="16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部门单位：</a:t>
            </a:r>
            <a:r>
              <a:rPr lang="en-US" altLang="zh-CN" sz="16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×××</a:t>
            </a:r>
          </a:p>
          <a:p>
            <a:r>
              <a:rPr lang="en-US" altLang="zh-CN" sz="2400" b="1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rPr>
              <a:t>   </a:t>
            </a:r>
            <a:endParaRPr lang="en-US" altLang="zh-CN" sz="2400" b="1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  <a:cs typeface="Kartika" panose="02020503030404060203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41484080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2000" advClick="0" advTm="0">
        <p15:prstTrans prst="drap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8545649" flipV="1">
            <a:off x="2882910" y="1337670"/>
            <a:ext cx="3290091" cy="3816608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706646" y="4977781"/>
            <a:ext cx="389554" cy="1038837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3054351" flipH="1" flipV="1">
            <a:off x="6078761" y="1337670"/>
            <a:ext cx="3290091" cy="3816608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5457378" y="475330"/>
            <a:ext cx="142539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b="1" dirty="0" smtClean="0">
                <a:solidFill>
                  <a:srgbClr val="437A6A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01</a:t>
            </a:r>
            <a:endParaRPr lang="zh-CN" altLang="en-US" sz="13800" b="1" dirty="0">
              <a:solidFill>
                <a:srgbClr val="437A6A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224669" y="4816289"/>
            <a:ext cx="3890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804">
              <a:defRPr/>
            </a:pPr>
            <a:r>
              <a:rPr lang="zh-CN" altLang="en-US" sz="7200" b="1" kern="0" dirty="0">
                <a:solidFill>
                  <a:srgbClr val="727D85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基本资料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flipH="1">
            <a:off x="3243947" y="4977781"/>
            <a:ext cx="389554" cy="103883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50004192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850"/>
                            </p:stCondLst>
                            <p:childTnLst>
                              <p:par>
                                <p:cTn id="3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7" name="Freeform 7"/>
          <p:cNvSpPr>
            <a:spLocks/>
          </p:cNvSpPr>
          <p:nvPr/>
        </p:nvSpPr>
        <p:spPr bwMode="auto">
          <a:xfrm>
            <a:off x="5056252" y="1964657"/>
            <a:ext cx="1340759" cy="4233108"/>
          </a:xfrm>
          <a:custGeom>
            <a:avLst/>
            <a:gdLst>
              <a:gd name="T0" fmla="*/ 1750 w 1750"/>
              <a:gd name="T1" fmla="*/ 272 h 5527"/>
              <a:gd name="T2" fmla="*/ 314 w 1750"/>
              <a:gd name="T3" fmla="*/ 2778 h 5527"/>
              <a:gd name="T4" fmla="*/ 1699 w 1750"/>
              <a:gd name="T5" fmla="*/ 5254 h 5527"/>
              <a:gd name="T6" fmla="*/ 1542 w 1750"/>
              <a:gd name="T7" fmla="*/ 5527 h 5527"/>
              <a:gd name="T8" fmla="*/ 0 w 1750"/>
              <a:gd name="T9" fmla="*/ 2778 h 5527"/>
              <a:gd name="T10" fmla="*/ 1593 w 1750"/>
              <a:gd name="T11" fmla="*/ 0 h 5527"/>
              <a:gd name="T12" fmla="*/ 1750 w 1750"/>
              <a:gd name="T13" fmla="*/ 272 h 5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50" h="5527">
                <a:moveTo>
                  <a:pt x="1750" y="272"/>
                </a:moveTo>
                <a:cubicBezTo>
                  <a:pt x="891" y="777"/>
                  <a:pt x="314" y="1710"/>
                  <a:pt x="314" y="2778"/>
                </a:cubicBezTo>
                <a:cubicBezTo>
                  <a:pt x="314" y="3825"/>
                  <a:pt x="868" y="4743"/>
                  <a:pt x="1699" y="5254"/>
                </a:cubicBezTo>
                <a:lnTo>
                  <a:pt x="1542" y="5527"/>
                </a:lnTo>
                <a:cubicBezTo>
                  <a:pt x="617" y="4961"/>
                  <a:pt x="0" y="3942"/>
                  <a:pt x="0" y="2778"/>
                </a:cubicBezTo>
                <a:cubicBezTo>
                  <a:pt x="0" y="1594"/>
                  <a:pt x="640" y="559"/>
                  <a:pt x="1593" y="0"/>
                </a:cubicBezTo>
                <a:lnTo>
                  <a:pt x="1750" y="272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089496" y="1680468"/>
            <a:ext cx="1466071" cy="1466071"/>
            <a:chOff x="2367233" y="918448"/>
            <a:chExt cx="1099553" cy="1099553"/>
          </a:xfrm>
          <a:effectLst/>
        </p:grpSpPr>
        <p:sp>
          <p:nvSpPr>
            <p:cNvPr id="19" name="椭圆 18"/>
            <p:cNvSpPr/>
            <p:nvPr/>
          </p:nvSpPr>
          <p:spPr>
            <a:xfrm>
              <a:off x="2367233" y="918448"/>
              <a:ext cx="1099553" cy="1099553"/>
            </a:xfrm>
            <a:prstGeom prst="ellipse">
              <a:avLst/>
            </a:prstGeom>
            <a:solidFill>
              <a:srgbClr val="D9624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20" name="KSO_Shape"/>
            <p:cNvSpPr>
              <a:spLocks/>
            </p:cNvSpPr>
            <p:nvPr/>
          </p:nvSpPr>
          <p:spPr bwMode="auto">
            <a:xfrm>
              <a:off x="2678413" y="1165965"/>
              <a:ext cx="489748" cy="569476"/>
            </a:xfrm>
            <a:custGeom>
              <a:avLst/>
              <a:gdLst>
                <a:gd name="T0" fmla="*/ 2147483646 w 5822"/>
                <a:gd name="T1" fmla="*/ 2147483646 h 6759"/>
                <a:gd name="T2" fmla="*/ 2147483646 w 5822"/>
                <a:gd name="T3" fmla="*/ 2147483646 h 6759"/>
                <a:gd name="T4" fmla="*/ 2147483646 w 5822"/>
                <a:gd name="T5" fmla="*/ 2147483646 h 6759"/>
                <a:gd name="T6" fmla="*/ 2147483646 w 5822"/>
                <a:gd name="T7" fmla="*/ 2147483646 h 6759"/>
                <a:gd name="T8" fmla="*/ 2147483646 w 5822"/>
                <a:gd name="T9" fmla="*/ 2147483646 h 6759"/>
                <a:gd name="T10" fmla="*/ 2147483646 w 5822"/>
                <a:gd name="T11" fmla="*/ 1253760573 h 6759"/>
                <a:gd name="T12" fmla="*/ 2147483646 w 5822"/>
                <a:gd name="T13" fmla="*/ 2147483646 h 6759"/>
                <a:gd name="T14" fmla="*/ 2147483646 w 5822"/>
                <a:gd name="T15" fmla="*/ 2147483646 h 6759"/>
                <a:gd name="T16" fmla="*/ 2147483646 w 5822"/>
                <a:gd name="T17" fmla="*/ 2147483646 h 6759"/>
                <a:gd name="T18" fmla="*/ 2147483646 w 5822"/>
                <a:gd name="T19" fmla="*/ 2147483646 h 6759"/>
                <a:gd name="T20" fmla="*/ 2147483646 w 5822"/>
                <a:gd name="T21" fmla="*/ 2147483646 h 6759"/>
                <a:gd name="T22" fmla="*/ 2147483646 w 5822"/>
                <a:gd name="T23" fmla="*/ 2147483646 h 6759"/>
                <a:gd name="T24" fmla="*/ 2147483646 w 5822"/>
                <a:gd name="T25" fmla="*/ 2147483646 h 6759"/>
                <a:gd name="T26" fmla="*/ 2147483646 w 5822"/>
                <a:gd name="T27" fmla="*/ 2147483646 h 6759"/>
                <a:gd name="T28" fmla="*/ 2147483646 w 5822"/>
                <a:gd name="T29" fmla="*/ 2147483646 h 6759"/>
                <a:gd name="T30" fmla="*/ 2147483646 w 5822"/>
                <a:gd name="T31" fmla="*/ 2147483646 h 6759"/>
                <a:gd name="T32" fmla="*/ 2147483646 w 5822"/>
                <a:gd name="T33" fmla="*/ 2147483646 h 6759"/>
                <a:gd name="T34" fmla="*/ 2147483646 w 5822"/>
                <a:gd name="T35" fmla="*/ 2147483646 h 6759"/>
                <a:gd name="T36" fmla="*/ 2147483646 w 5822"/>
                <a:gd name="T37" fmla="*/ 2147483646 h 6759"/>
                <a:gd name="T38" fmla="*/ 2147483646 w 5822"/>
                <a:gd name="T39" fmla="*/ 2147483646 h 6759"/>
                <a:gd name="T40" fmla="*/ 0 w 5822"/>
                <a:gd name="T41" fmla="*/ 2147483646 h 6759"/>
                <a:gd name="T42" fmla="*/ 2147483646 w 5822"/>
                <a:gd name="T43" fmla="*/ 2147483646 h 6759"/>
                <a:gd name="T44" fmla="*/ 2147483646 w 5822"/>
                <a:gd name="T45" fmla="*/ 2147483646 h 6759"/>
                <a:gd name="T46" fmla="*/ 2147483646 w 5822"/>
                <a:gd name="T47" fmla="*/ 2147483646 h 6759"/>
                <a:gd name="T48" fmla="*/ 2147483646 w 5822"/>
                <a:gd name="T49" fmla="*/ 2147483646 h 6759"/>
                <a:gd name="T50" fmla="*/ 2147483646 w 5822"/>
                <a:gd name="T51" fmla="*/ 2147483646 h 6759"/>
                <a:gd name="T52" fmla="*/ 2147483646 w 5822"/>
                <a:gd name="T53" fmla="*/ 2147483646 h 6759"/>
                <a:gd name="T54" fmla="*/ 2147483646 w 5822"/>
                <a:gd name="T55" fmla="*/ 2147483646 h 6759"/>
                <a:gd name="T56" fmla="*/ 2147483646 w 5822"/>
                <a:gd name="T57" fmla="*/ 2147483646 h 6759"/>
                <a:gd name="T58" fmla="*/ 2147483646 w 5822"/>
                <a:gd name="T59" fmla="*/ 2147483646 h 6759"/>
                <a:gd name="T60" fmla="*/ 2147483646 w 5822"/>
                <a:gd name="T61" fmla="*/ 2147483646 h 6759"/>
                <a:gd name="T62" fmla="*/ 2147483646 w 5822"/>
                <a:gd name="T63" fmla="*/ 2147483646 h 6759"/>
                <a:gd name="T64" fmla="*/ 2147483646 w 5822"/>
                <a:gd name="T65" fmla="*/ 2147483646 h 6759"/>
                <a:gd name="T66" fmla="*/ 2147483646 w 5822"/>
                <a:gd name="T67" fmla="*/ 2147483646 h 6759"/>
                <a:gd name="T68" fmla="*/ 2147483646 w 5822"/>
                <a:gd name="T69" fmla="*/ 2147483646 h 6759"/>
                <a:gd name="T70" fmla="*/ 2147483646 w 5822"/>
                <a:gd name="T71" fmla="*/ 2147483646 h 6759"/>
                <a:gd name="T72" fmla="*/ 2147483646 w 5822"/>
                <a:gd name="T73" fmla="*/ 2147483646 h 6759"/>
                <a:gd name="T74" fmla="*/ 2147483646 w 5822"/>
                <a:gd name="T75" fmla="*/ 2147483646 h 6759"/>
                <a:gd name="T76" fmla="*/ 2147483646 w 5822"/>
                <a:gd name="T77" fmla="*/ 2147483646 h 6759"/>
                <a:gd name="T78" fmla="*/ 2147483646 w 5822"/>
                <a:gd name="T79" fmla="*/ 2147483646 h 6759"/>
                <a:gd name="T80" fmla="*/ 2147483646 w 5822"/>
                <a:gd name="T81" fmla="*/ 2147483646 h 6759"/>
                <a:gd name="T82" fmla="*/ 2147483646 w 5822"/>
                <a:gd name="T83" fmla="*/ 2147483646 h 6759"/>
                <a:gd name="T84" fmla="*/ 2147483646 w 5822"/>
                <a:gd name="T85" fmla="*/ 2147483646 h 6759"/>
                <a:gd name="T86" fmla="*/ 2147483646 w 5822"/>
                <a:gd name="T87" fmla="*/ 2147483646 h 6759"/>
                <a:gd name="T88" fmla="*/ 2147483646 w 5822"/>
                <a:gd name="T89" fmla="*/ 2147483646 h 6759"/>
                <a:gd name="T90" fmla="*/ 2147483646 w 5822"/>
                <a:gd name="T91" fmla="*/ 2147483646 h 6759"/>
                <a:gd name="T92" fmla="*/ 2147483646 w 5822"/>
                <a:gd name="T93" fmla="*/ 2147483646 h 6759"/>
                <a:gd name="T94" fmla="*/ 2147483646 w 5822"/>
                <a:gd name="T95" fmla="*/ 2147483646 h 6759"/>
                <a:gd name="T96" fmla="*/ 2147483646 w 5822"/>
                <a:gd name="T97" fmla="*/ 2147483646 h 6759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822" h="6759">
                  <a:moveTo>
                    <a:pt x="0" y="6351"/>
                  </a:moveTo>
                  <a:lnTo>
                    <a:pt x="129" y="6351"/>
                  </a:lnTo>
                  <a:lnTo>
                    <a:pt x="129" y="3057"/>
                  </a:lnTo>
                  <a:lnTo>
                    <a:pt x="129" y="2914"/>
                  </a:lnTo>
                  <a:lnTo>
                    <a:pt x="266" y="2865"/>
                  </a:lnTo>
                  <a:lnTo>
                    <a:pt x="1775" y="2337"/>
                  </a:lnTo>
                  <a:lnTo>
                    <a:pt x="1775" y="1515"/>
                  </a:lnTo>
                  <a:lnTo>
                    <a:pt x="1775" y="1386"/>
                  </a:lnTo>
                  <a:lnTo>
                    <a:pt x="1892" y="1331"/>
                  </a:lnTo>
                  <a:lnTo>
                    <a:pt x="4422" y="137"/>
                  </a:lnTo>
                  <a:lnTo>
                    <a:pt x="4714" y="0"/>
                  </a:lnTo>
                  <a:lnTo>
                    <a:pt x="4714" y="56"/>
                  </a:lnTo>
                  <a:lnTo>
                    <a:pt x="5511" y="532"/>
                  </a:lnTo>
                  <a:lnTo>
                    <a:pt x="5511" y="6326"/>
                  </a:lnTo>
                  <a:lnTo>
                    <a:pt x="5822" y="6326"/>
                  </a:lnTo>
                  <a:lnTo>
                    <a:pt x="5822" y="6734"/>
                  </a:lnTo>
                  <a:lnTo>
                    <a:pt x="4510" y="6734"/>
                  </a:lnTo>
                  <a:lnTo>
                    <a:pt x="4305" y="6734"/>
                  </a:lnTo>
                  <a:lnTo>
                    <a:pt x="4305" y="6529"/>
                  </a:lnTo>
                  <a:lnTo>
                    <a:pt x="4305" y="643"/>
                  </a:lnTo>
                  <a:lnTo>
                    <a:pt x="2183" y="1644"/>
                  </a:lnTo>
                  <a:lnTo>
                    <a:pt x="2183" y="2194"/>
                  </a:lnTo>
                  <a:lnTo>
                    <a:pt x="2798" y="1979"/>
                  </a:lnTo>
                  <a:lnTo>
                    <a:pt x="3035" y="1895"/>
                  </a:lnTo>
                  <a:lnTo>
                    <a:pt x="3035" y="1889"/>
                  </a:lnTo>
                  <a:lnTo>
                    <a:pt x="3042" y="1892"/>
                  </a:lnTo>
                  <a:lnTo>
                    <a:pt x="3068" y="1884"/>
                  </a:lnTo>
                  <a:lnTo>
                    <a:pt x="3068" y="1909"/>
                  </a:lnTo>
                  <a:lnTo>
                    <a:pt x="3862" y="2381"/>
                  </a:lnTo>
                  <a:lnTo>
                    <a:pt x="3862" y="6313"/>
                  </a:lnTo>
                  <a:lnTo>
                    <a:pt x="4177" y="6313"/>
                  </a:lnTo>
                  <a:lnTo>
                    <a:pt x="4177" y="6722"/>
                  </a:lnTo>
                  <a:lnTo>
                    <a:pt x="2865" y="6722"/>
                  </a:lnTo>
                  <a:lnTo>
                    <a:pt x="2661" y="6722"/>
                  </a:lnTo>
                  <a:lnTo>
                    <a:pt x="2661" y="6517"/>
                  </a:lnTo>
                  <a:lnTo>
                    <a:pt x="2661" y="2458"/>
                  </a:lnTo>
                  <a:lnTo>
                    <a:pt x="538" y="3202"/>
                  </a:lnTo>
                  <a:lnTo>
                    <a:pt x="538" y="6556"/>
                  </a:lnTo>
                  <a:lnTo>
                    <a:pt x="538" y="6759"/>
                  </a:lnTo>
                  <a:lnTo>
                    <a:pt x="334" y="6759"/>
                  </a:lnTo>
                  <a:lnTo>
                    <a:pt x="0" y="6759"/>
                  </a:lnTo>
                  <a:lnTo>
                    <a:pt x="0" y="6351"/>
                  </a:lnTo>
                  <a:close/>
                  <a:moveTo>
                    <a:pt x="776" y="6707"/>
                  </a:moveTo>
                  <a:lnTo>
                    <a:pt x="776" y="6707"/>
                  </a:lnTo>
                  <a:lnTo>
                    <a:pt x="1501" y="6707"/>
                  </a:lnTo>
                  <a:lnTo>
                    <a:pt x="2348" y="6707"/>
                  </a:lnTo>
                  <a:lnTo>
                    <a:pt x="2348" y="5989"/>
                  </a:lnTo>
                  <a:lnTo>
                    <a:pt x="1501" y="6044"/>
                  </a:lnTo>
                  <a:lnTo>
                    <a:pt x="776" y="6092"/>
                  </a:lnTo>
                  <a:lnTo>
                    <a:pt x="776" y="6707"/>
                  </a:lnTo>
                  <a:close/>
                  <a:moveTo>
                    <a:pt x="776" y="4048"/>
                  </a:moveTo>
                  <a:lnTo>
                    <a:pt x="776" y="4048"/>
                  </a:lnTo>
                  <a:lnTo>
                    <a:pt x="1501" y="3842"/>
                  </a:lnTo>
                  <a:lnTo>
                    <a:pt x="2348" y="3604"/>
                  </a:lnTo>
                  <a:lnTo>
                    <a:pt x="2348" y="2883"/>
                  </a:lnTo>
                  <a:lnTo>
                    <a:pt x="1501" y="3178"/>
                  </a:lnTo>
                  <a:lnTo>
                    <a:pt x="776" y="3431"/>
                  </a:lnTo>
                  <a:lnTo>
                    <a:pt x="776" y="4048"/>
                  </a:lnTo>
                  <a:close/>
                  <a:moveTo>
                    <a:pt x="776" y="4926"/>
                  </a:moveTo>
                  <a:lnTo>
                    <a:pt x="776" y="4926"/>
                  </a:lnTo>
                  <a:lnTo>
                    <a:pt x="1501" y="4788"/>
                  </a:lnTo>
                  <a:lnTo>
                    <a:pt x="2348" y="4628"/>
                  </a:lnTo>
                  <a:lnTo>
                    <a:pt x="2348" y="3909"/>
                  </a:lnTo>
                  <a:lnTo>
                    <a:pt x="1501" y="4124"/>
                  </a:lnTo>
                  <a:lnTo>
                    <a:pt x="776" y="4310"/>
                  </a:lnTo>
                  <a:lnTo>
                    <a:pt x="776" y="4926"/>
                  </a:lnTo>
                  <a:close/>
                  <a:moveTo>
                    <a:pt x="776" y="5811"/>
                  </a:moveTo>
                  <a:lnTo>
                    <a:pt x="776" y="5811"/>
                  </a:lnTo>
                  <a:lnTo>
                    <a:pt x="1501" y="5741"/>
                  </a:lnTo>
                  <a:lnTo>
                    <a:pt x="2348" y="5661"/>
                  </a:lnTo>
                  <a:lnTo>
                    <a:pt x="2348" y="4942"/>
                  </a:lnTo>
                  <a:lnTo>
                    <a:pt x="1501" y="5078"/>
                  </a:lnTo>
                  <a:lnTo>
                    <a:pt x="776" y="5194"/>
                  </a:lnTo>
                  <a:lnTo>
                    <a:pt x="776" y="58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414239" y="3438273"/>
            <a:ext cx="1466071" cy="1466071"/>
            <a:chOff x="1860789" y="2236803"/>
            <a:chExt cx="1099553" cy="1099553"/>
          </a:xfrm>
        </p:grpSpPr>
        <p:sp>
          <p:nvSpPr>
            <p:cNvPr id="22" name="椭圆 21"/>
            <p:cNvSpPr/>
            <p:nvPr/>
          </p:nvSpPr>
          <p:spPr>
            <a:xfrm>
              <a:off x="1860789" y="2236803"/>
              <a:ext cx="1099553" cy="1099553"/>
            </a:xfrm>
            <a:prstGeom prst="ellipse">
              <a:avLst/>
            </a:prstGeom>
            <a:solidFill>
              <a:srgbClr val="437A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23" name="KSO_Shape"/>
            <p:cNvSpPr>
              <a:spLocks/>
            </p:cNvSpPr>
            <p:nvPr/>
          </p:nvSpPr>
          <p:spPr bwMode="auto">
            <a:xfrm>
              <a:off x="2089100" y="2562390"/>
              <a:ext cx="649486" cy="486031"/>
            </a:xfrm>
            <a:custGeom>
              <a:avLst/>
              <a:gdLst>
                <a:gd name="T0" fmla="*/ 151004 w 5185"/>
                <a:gd name="T1" fmla="*/ 1065477 h 3880"/>
                <a:gd name="T2" fmla="*/ 1873403 w 5185"/>
                <a:gd name="T3" fmla="*/ 1297678 h 3880"/>
                <a:gd name="T4" fmla="*/ 751713 w 5185"/>
                <a:gd name="T5" fmla="*/ 1241832 h 3880"/>
                <a:gd name="T6" fmla="*/ 1108464 w 5185"/>
                <a:gd name="T7" fmla="*/ 1148144 h 3880"/>
                <a:gd name="T8" fmla="*/ 751713 w 5185"/>
                <a:gd name="T9" fmla="*/ 1241832 h 3880"/>
                <a:gd name="T10" fmla="*/ 1726808 w 5185"/>
                <a:gd name="T11" fmla="*/ 1012203 h 3880"/>
                <a:gd name="T12" fmla="*/ 1726073 w 5185"/>
                <a:gd name="T13" fmla="*/ 1007794 h 3880"/>
                <a:gd name="T14" fmla="*/ 1726808 w 5185"/>
                <a:gd name="T15" fmla="*/ 44089 h 3880"/>
                <a:gd name="T16" fmla="*/ 1726441 w 5185"/>
                <a:gd name="T17" fmla="*/ 39680 h 3880"/>
                <a:gd name="T18" fmla="*/ 1724604 w 5185"/>
                <a:gd name="T19" fmla="*/ 30862 h 3880"/>
                <a:gd name="T20" fmla="*/ 1721297 w 5185"/>
                <a:gd name="T21" fmla="*/ 23147 h 3880"/>
                <a:gd name="T22" fmla="*/ 1716888 w 5185"/>
                <a:gd name="T23" fmla="*/ 15798 h 3880"/>
                <a:gd name="T24" fmla="*/ 1711010 w 5185"/>
                <a:gd name="T25" fmla="*/ 9920 h 3880"/>
                <a:gd name="T26" fmla="*/ 1703662 w 5185"/>
                <a:gd name="T27" fmla="*/ 5144 h 3880"/>
                <a:gd name="T28" fmla="*/ 1695946 w 5185"/>
                <a:gd name="T29" fmla="*/ 1837 h 3880"/>
                <a:gd name="T30" fmla="*/ 1687128 w 5185"/>
                <a:gd name="T31" fmla="*/ 367 h 3880"/>
                <a:gd name="T32" fmla="*/ 222281 w 5185"/>
                <a:gd name="T33" fmla="*/ 0 h 3880"/>
                <a:gd name="T34" fmla="*/ 217872 w 5185"/>
                <a:gd name="T35" fmla="*/ 367 h 3880"/>
                <a:gd name="T36" fmla="*/ 209054 w 5185"/>
                <a:gd name="T37" fmla="*/ 1837 h 3880"/>
                <a:gd name="T38" fmla="*/ 201338 w 5185"/>
                <a:gd name="T39" fmla="*/ 5144 h 3880"/>
                <a:gd name="T40" fmla="*/ 194358 w 5185"/>
                <a:gd name="T41" fmla="*/ 9920 h 3880"/>
                <a:gd name="T42" fmla="*/ 188112 w 5185"/>
                <a:gd name="T43" fmla="*/ 15798 h 3880"/>
                <a:gd name="T44" fmla="*/ 183336 w 5185"/>
                <a:gd name="T45" fmla="*/ 23147 h 3880"/>
                <a:gd name="T46" fmla="*/ 180029 w 5185"/>
                <a:gd name="T47" fmla="*/ 30862 h 3880"/>
                <a:gd name="T48" fmla="*/ 178559 w 5185"/>
                <a:gd name="T49" fmla="*/ 39680 h 3880"/>
                <a:gd name="T50" fmla="*/ 178192 w 5185"/>
                <a:gd name="T51" fmla="*/ 1003386 h 3880"/>
                <a:gd name="T52" fmla="*/ 178559 w 5185"/>
                <a:gd name="T53" fmla="*/ 1007794 h 3880"/>
                <a:gd name="T54" fmla="*/ 178192 w 5185"/>
                <a:gd name="T55" fmla="*/ 1012203 h 3880"/>
                <a:gd name="T56" fmla="*/ 1727176 w 5185"/>
                <a:gd name="T57" fmla="*/ 1012571 h 3880"/>
                <a:gd name="T58" fmla="*/ 1616954 w 5185"/>
                <a:gd name="T59" fmla="*/ 937620 h 3880"/>
                <a:gd name="T60" fmla="*/ 288046 w 5185"/>
                <a:gd name="T61" fmla="*/ 109854 h 3880"/>
                <a:gd name="T62" fmla="*/ 1616954 w 5185"/>
                <a:gd name="T63" fmla="*/ 937620 h 3880"/>
                <a:gd name="T64" fmla="*/ 4409 w 5185"/>
                <a:gd name="T65" fmla="*/ 1350584 h 3880"/>
                <a:gd name="T66" fmla="*/ 0 w 5185"/>
                <a:gd name="T67" fmla="*/ 1359402 h 3880"/>
                <a:gd name="T68" fmla="*/ 735 w 5185"/>
                <a:gd name="T69" fmla="*/ 1369322 h 3880"/>
                <a:gd name="T70" fmla="*/ 3307 w 5185"/>
                <a:gd name="T71" fmla="*/ 1379977 h 3880"/>
                <a:gd name="T72" fmla="*/ 7348 w 5185"/>
                <a:gd name="T73" fmla="*/ 1390999 h 3880"/>
                <a:gd name="T74" fmla="*/ 13227 w 5185"/>
                <a:gd name="T75" fmla="*/ 1401654 h 3880"/>
                <a:gd name="T76" fmla="*/ 19473 w 5185"/>
                <a:gd name="T77" fmla="*/ 1411206 h 3880"/>
                <a:gd name="T78" fmla="*/ 26821 w 5185"/>
                <a:gd name="T79" fmla="*/ 1418554 h 3880"/>
                <a:gd name="T80" fmla="*/ 35271 w 5185"/>
                <a:gd name="T81" fmla="*/ 1423698 h 3880"/>
                <a:gd name="T82" fmla="*/ 41884 w 5185"/>
                <a:gd name="T83" fmla="*/ 1425168 h 3880"/>
                <a:gd name="T84" fmla="*/ 1860911 w 5185"/>
                <a:gd name="T85" fmla="*/ 1425535 h 3880"/>
                <a:gd name="T86" fmla="*/ 1863116 w 5185"/>
                <a:gd name="T87" fmla="*/ 1425168 h 3880"/>
                <a:gd name="T88" fmla="*/ 1869729 w 5185"/>
                <a:gd name="T89" fmla="*/ 1423698 h 3880"/>
                <a:gd name="T90" fmla="*/ 1878179 w 5185"/>
                <a:gd name="T91" fmla="*/ 1418554 h 3880"/>
                <a:gd name="T92" fmla="*/ 1885527 w 5185"/>
                <a:gd name="T93" fmla="*/ 1411206 h 3880"/>
                <a:gd name="T94" fmla="*/ 1892141 w 5185"/>
                <a:gd name="T95" fmla="*/ 1401654 h 3880"/>
                <a:gd name="T96" fmla="*/ 1897652 w 5185"/>
                <a:gd name="T97" fmla="*/ 1390999 h 3880"/>
                <a:gd name="T98" fmla="*/ 1901693 w 5185"/>
                <a:gd name="T99" fmla="*/ 1379977 h 3880"/>
                <a:gd name="T100" fmla="*/ 1903898 w 5185"/>
                <a:gd name="T101" fmla="*/ 1369322 h 3880"/>
                <a:gd name="T102" fmla="*/ 1905000 w 5185"/>
                <a:gd name="T103" fmla="*/ 1359402 h 388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185" h="3880">
                  <a:moveTo>
                    <a:pt x="4775" y="2900"/>
                  </a:moveTo>
                  <a:lnTo>
                    <a:pt x="411" y="2900"/>
                  </a:lnTo>
                  <a:lnTo>
                    <a:pt x="87" y="3532"/>
                  </a:lnTo>
                  <a:lnTo>
                    <a:pt x="5099" y="3532"/>
                  </a:lnTo>
                  <a:lnTo>
                    <a:pt x="4775" y="2900"/>
                  </a:lnTo>
                  <a:close/>
                  <a:moveTo>
                    <a:pt x="2046" y="3380"/>
                  </a:moveTo>
                  <a:lnTo>
                    <a:pt x="2181" y="3125"/>
                  </a:lnTo>
                  <a:lnTo>
                    <a:pt x="3017" y="3125"/>
                  </a:lnTo>
                  <a:lnTo>
                    <a:pt x="3139" y="3380"/>
                  </a:lnTo>
                  <a:lnTo>
                    <a:pt x="2046" y="3380"/>
                  </a:lnTo>
                  <a:close/>
                  <a:moveTo>
                    <a:pt x="4700" y="2755"/>
                  </a:moveTo>
                  <a:lnTo>
                    <a:pt x="4700" y="2755"/>
                  </a:lnTo>
                  <a:lnTo>
                    <a:pt x="4698" y="2743"/>
                  </a:lnTo>
                  <a:lnTo>
                    <a:pt x="4700" y="2731"/>
                  </a:lnTo>
                  <a:lnTo>
                    <a:pt x="4700" y="120"/>
                  </a:lnTo>
                  <a:lnTo>
                    <a:pt x="4699" y="108"/>
                  </a:lnTo>
                  <a:lnTo>
                    <a:pt x="4697" y="95"/>
                  </a:lnTo>
                  <a:lnTo>
                    <a:pt x="4694" y="84"/>
                  </a:lnTo>
                  <a:lnTo>
                    <a:pt x="4690" y="73"/>
                  </a:lnTo>
                  <a:lnTo>
                    <a:pt x="4685" y="63"/>
                  </a:lnTo>
                  <a:lnTo>
                    <a:pt x="4680" y="53"/>
                  </a:lnTo>
                  <a:lnTo>
                    <a:pt x="4673" y="43"/>
                  </a:lnTo>
                  <a:lnTo>
                    <a:pt x="4665" y="34"/>
                  </a:lnTo>
                  <a:lnTo>
                    <a:pt x="4657" y="27"/>
                  </a:lnTo>
                  <a:lnTo>
                    <a:pt x="4647" y="20"/>
                  </a:lnTo>
                  <a:lnTo>
                    <a:pt x="4637" y="14"/>
                  </a:lnTo>
                  <a:lnTo>
                    <a:pt x="4627" y="9"/>
                  </a:lnTo>
                  <a:lnTo>
                    <a:pt x="4616" y="5"/>
                  </a:lnTo>
                  <a:lnTo>
                    <a:pt x="4605" y="2"/>
                  </a:lnTo>
                  <a:lnTo>
                    <a:pt x="4592" y="1"/>
                  </a:lnTo>
                  <a:lnTo>
                    <a:pt x="4580" y="0"/>
                  </a:lnTo>
                  <a:lnTo>
                    <a:pt x="605" y="0"/>
                  </a:lnTo>
                  <a:lnTo>
                    <a:pt x="593" y="1"/>
                  </a:lnTo>
                  <a:lnTo>
                    <a:pt x="581" y="2"/>
                  </a:lnTo>
                  <a:lnTo>
                    <a:pt x="569" y="5"/>
                  </a:lnTo>
                  <a:lnTo>
                    <a:pt x="558" y="9"/>
                  </a:lnTo>
                  <a:lnTo>
                    <a:pt x="548" y="14"/>
                  </a:lnTo>
                  <a:lnTo>
                    <a:pt x="538" y="20"/>
                  </a:lnTo>
                  <a:lnTo>
                    <a:pt x="529" y="27"/>
                  </a:lnTo>
                  <a:lnTo>
                    <a:pt x="521" y="34"/>
                  </a:lnTo>
                  <a:lnTo>
                    <a:pt x="512" y="43"/>
                  </a:lnTo>
                  <a:lnTo>
                    <a:pt x="505" y="53"/>
                  </a:lnTo>
                  <a:lnTo>
                    <a:pt x="499" y="63"/>
                  </a:lnTo>
                  <a:lnTo>
                    <a:pt x="494" y="73"/>
                  </a:lnTo>
                  <a:lnTo>
                    <a:pt x="490" y="84"/>
                  </a:lnTo>
                  <a:lnTo>
                    <a:pt x="488" y="95"/>
                  </a:lnTo>
                  <a:lnTo>
                    <a:pt x="486" y="108"/>
                  </a:lnTo>
                  <a:lnTo>
                    <a:pt x="485" y="120"/>
                  </a:lnTo>
                  <a:lnTo>
                    <a:pt x="485" y="2731"/>
                  </a:lnTo>
                  <a:lnTo>
                    <a:pt x="486" y="2743"/>
                  </a:lnTo>
                  <a:lnTo>
                    <a:pt x="485" y="2755"/>
                  </a:lnTo>
                  <a:lnTo>
                    <a:pt x="484" y="2756"/>
                  </a:lnTo>
                  <a:lnTo>
                    <a:pt x="4701" y="2756"/>
                  </a:lnTo>
                  <a:lnTo>
                    <a:pt x="4700" y="2755"/>
                  </a:lnTo>
                  <a:close/>
                  <a:moveTo>
                    <a:pt x="4401" y="2552"/>
                  </a:moveTo>
                  <a:lnTo>
                    <a:pt x="784" y="2552"/>
                  </a:lnTo>
                  <a:lnTo>
                    <a:pt x="784" y="299"/>
                  </a:lnTo>
                  <a:lnTo>
                    <a:pt x="4401" y="299"/>
                  </a:lnTo>
                  <a:lnTo>
                    <a:pt x="4401" y="2552"/>
                  </a:lnTo>
                  <a:close/>
                  <a:moveTo>
                    <a:pt x="5172" y="3676"/>
                  </a:moveTo>
                  <a:lnTo>
                    <a:pt x="12" y="3676"/>
                  </a:lnTo>
                  <a:lnTo>
                    <a:pt x="0" y="3700"/>
                  </a:lnTo>
                  <a:lnTo>
                    <a:pt x="1" y="3713"/>
                  </a:lnTo>
                  <a:lnTo>
                    <a:pt x="2" y="3727"/>
                  </a:lnTo>
                  <a:lnTo>
                    <a:pt x="5" y="3741"/>
                  </a:lnTo>
                  <a:lnTo>
                    <a:pt x="9" y="3756"/>
                  </a:lnTo>
                  <a:lnTo>
                    <a:pt x="14" y="3771"/>
                  </a:lnTo>
                  <a:lnTo>
                    <a:pt x="20" y="3786"/>
                  </a:lnTo>
                  <a:lnTo>
                    <a:pt x="28" y="3801"/>
                  </a:lnTo>
                  <a:lnTo>
                    <a:pt x="36" y="3815"/>
                  </a:lnTo>
                  <a:lnTo>
                    <a:pt x="44" y="3828"/>
                  </a:lnTo>
                  <a:lnTo>
                    <a:pt x="53" y="3841"/>
                  </a:lnTo>
                  <a:lnTo>
                    <a:pt x="63" y="3852"/>
                  </a:lnTo>
                  <a:lnTo>
                    <a:pt x="73" y="3861"/>
                  </a:lnTo>
                  <a:lnTo>
                    <a:pt x="85" y="3869"/>
                  </a:lnTo>
                  <a:lnTo>
                    <a:pt x="96" y="3875"/>
                  </a:lnTo>
                  <a:lnTo>
                    <a:pt x="108" y="3878"/>
                  </a:lnTo>
                  <a:lnTo>
                    <a:pt x="114" y="3879"/>
                  </a:lnTo>
                  <a:lnTo>
                    <a:pt x="120" y="3880"/>
                  </a:lnTo>
                  <a:lnTo>
                    <a:pt x="5065" y="3880"/>
                  </a:lnTo>
                  <a:lnTo>
                    <a:pt x="5071" y="3879"/>
                  </a:lnTo>
                  <a:lnTo>
                    <a:pt x="5077" y="3878"/>
                  </a:lnTo>
                  <a:lnTo>
                    <a:pt x="5089" y="3875"/>
                  </a:lnTo>
                  <a:lnTo>
                    <a:pt x="5101" y="3869"/>
                  </a:lnTo>
                  <a:lnTo>
                    <a:pt x="5112" y="3861"/>
                  </a:lnTo>
                  <a:lnTo>
                    <a:pt x="5122" y="3852"/>
                  </a:lnTo>
                  <a:lnTo>
                    <a:pt x="5132" y="3841"/>
                  </a:lnTo>
                  <a:lnTo>
                    <a:pt x="5141" y="3828"/>
                  </a:lnTo>
                  <a:lnTo>
                    <a:pt x="5150" y="3815"/>
                  </a:lnTo>
                  <a:lnTo>
                    <a:pt x="5158" y="3801"/>
                  </a:lnTo>
                  <a:lnTo>
                    <a:pt x="5165" y="3786"/>
                  </a:lnTo>
                  <a:lnTo>
                    <a:pt x="5171" y="3771"/>
                  </a:lnTo>
                  <a:lnTo>
                    <a:pt x="5176" y="3756"/>
                  </a:lnTo>
                  <a:lnTo>
                    <a:pt x="5180" y="3741"/>
                  </a:lnTo>
                  <a:lnTo>
                    <a:pt x="5182" y="3727"/>
                  </a:lnTo>
                  <a:lnTo>
                    <a:pt x="5184" y="3713"/>
                  </a:lnTo>
                  <a:lnTo>
                    <a:pt x="5185" y="3700"/>
                  </a:lnTo>
                  <a:lnTo>
                    <a:pt x="5172" y="367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bIns="48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ea typeface="微软雅黑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278334" y="5070456"/>
            <a:ext cx="1466071" cy="1466071"/>
            <a:chOff x="2508861" y="3460939"/>
            <a:chExt cx="1099553" cy="1099553"/>
          </a:xfrm>
        </p:grpSpPr>
        <p:sp>
          <p:nvSpPr>
            <p:cNvPr id="25" name="椭圆 24"/>
            <p:cNvSpPr/>
            <p:nvPr/>
          </p:nvSpPr>
          <p:spPr>
            <a:xfrm>
              <a:off x="2508861" y="3460939"/>
              <a:ext cx="1099553" cy="1099553"/>
            </a:xfrm>
            <a:prstGeom prst="ellipse">
              <a:avLst/>
            </a:prstGeom>
            <a:solidFill>
              <a:srgbClr val="E48C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26" name="KSO_Shape"/>
            <p:cNvSpPr>
              <a:spLocks/>
            </p:cNvSpPr>
            <p:nvPr/>
          </p:nvSpPr>
          <p:spPr bwMode="auto">
            <a:xfrm>
              <a:off x="2802446" y="3812214"/>
              <a:ext cx="521267" cy="439601"/>
            </a:xfrm>
            <a:custGeom>
              <a:avLst/>
              <a:gdLst>
                <a:gd name="T0" fmla="*/ 332222 w 2301876"/>
                <a:gd name="T1" fmla="*/ 1410232 h 1941513"/>
                <a:gd name="T2" fmla="*/ 321717 w 2301876"/>
                <a:gd name="T3" fmla="*/ 1470415 h 1941513"/>
                <a:gd name="T4" fmla="*/ 382384 w 2301876"/>
                <a:gd name="T5" fmla="*/ 1525343 h 1941513"/>
                <a:gd name="T6" fmla="*/ 696485 w 2301876"/>
                <a:gd name="T7" fmla="*/ 1509573 h 1941513"/>
                <a:gd name="T8" fmla="*/ 723010 w 2301876"/>
                <a:gd name="T9" fmla="*/ 1444398 h 1941513"/>
                <a:gd name="T10" fmla="*/ 671273 w 2301876"/>
                <a:gd name="T11" fmla="*/ 1380797 h 1941513"/>
                <a:gd name="T12" fmla="*/ 1348867 w 2301876"/>
                <a:gd name="T13" fmla="*/ 1247408 h 1941513"/>
                <a:gd name="T14" fmla="*/ 1327043 w 2301876"/>
                <a:gd name="T15" fmla="*/ 1320445 h 1941513"/>
                <a:gd name="T16" fmla="*/ 1593934 w 2301876"/>
                <a:gd name="T17" fmla="*/ 1356438 h 1941513"/>
                <a:gd name="T18" fmla="*/ 1647838 w 2301876"/>
                <a:gd name="T19" fmla="*/ 1303105 h 1941513"/>
                <a:gd name="T20" fmla="*/ 1606030 w 2301876"/>
                <a:gd name="T21" fmla="*/ 1239789 h 1941513"/>
                <a:gd name="T22" fmla="*/ 1529191 w 2301876"/>
                <a:gd name="T23" fmla="*/ 516517 h 1941513"/>
                <a:gd name="T24" fmla="*/ 1584982 w 2301876"/>
                <a:gd name="T25" fmla="*/ 576970 h 1941513"/>
                <a:gd name="T26" fmla="*/ 1601035 w 2301876"/>
                <a:gd name="T27" fmla="*/ 667649 h 1941513"/>
                <a:gd name="T28" fmla="*/ 1640510 w 2301876"/>
                <a:gd name="T29" fmla="*/ 716799 h 1941513"/>
                <a:gd name="T30" fmla="*/ 1583140 w 2301876"/>
                <a:gd name="T31" fmla="*/ 840071 h 1941513"/>
                <a:gd name="T32" fmla="*/ 1691827 w 2301876"/>
                <a:gd name="T33" fmla="*/ 916820 h 1941513"/>
                <a:gd name="T34" fmla="*/ 1229710 w 2301876"/>
                <a:gd name="T35" fmla="*/ 1106063 h 1941513"/>
                <a:gd name="T36" fmla="*/ 1284448 w 2301876"/>
                <a:gd name="T37" fmla="*/ 909460 h 1941513"/>
                <a:gd name="T38" fmla="*/ 1396556 w 2301876"/>
                <a:gd name="T39" fmla="*/ 836654 h 1941513"/>
                <a:gd name="T40" fmla="*/ 1335239 w 2301876"/>
                <a:gd name="T41" fmla="*/ 712857 h 1941513"/>
                <a:gd name="T42" fmla="*/ 1370240 w 2301876"/>
                <a:gd name="T43" fmla="*/ 660815 h 1941513"/>
                <a:gd name="T44" fmla="*/ 1388398 w 2301876"/>
                <a:gd name="T45" fmla="*/ 571451 h 1941513"/>
                <a:gd name="T46" fmla="*/ 1446031 w 2301876"/>
                <a:gd name="T47" fmla="*/ 514152 h 1941513"/>
                <a:gd name="T48" fmla="*/ 570227 w 2301876"/>
                <a:gd name="T49" fmla="*/ 477627 h 1941513"/>
                <a:gd name="T50" fmla="*/ 641756 w 2301876"/>
                <a:gd name="T51" fmla="*/ 549062 h 1941513"/>
                <a:gd name="T52" fmla="*/ 661216 w 2301876"/>
                <a:gd name="T53" fmla="*/ 657005 h 1941513"/>
                <a:gd name="T54" fmla="*/ 633078 w 2301876"/>
                <a:gd name="T55" fmla="*/ 739471 h 1941513"/>
                <a:gd name="T56" fmla="*/ 574697 w 2301876"/>
                <a:gd name="T57" fmla="*/ 792786 h 1941513"/>
                <a:gd name="T58" fmla="*/ 708552 w 2301876"/>
                <a:gd name="T59" fmla="*/ 915697 h 1941513"/>
                <a:gd name="T60" fmla="*/ 815320 w 2301876"/>
                <a:gd name="T61" fmla="*/ 1036508 h 1941513"/>
                <a:gd name="T62" fmla="*/ 222836 w 2301876"/>
                <a:gd name="T63" fmla="*/ 1047276 h 1941513"/>
                <a:gd name="T64" fmla="*/ 324870 w 2301876"/>
                <a:gd name="T65" fmla="*/ 922526 h 1941513"/>
                <a:gd name="T66" fmla="*/ 473189 w 2301876"/>
                <a:gd name="T67" fmla="*/ 794886 h 1941513"/>
                <a:gd name="T68" fmla="*/ 413493 w 2301876"/>
                <a:gd name="T69" fmla="*/ 744461 h 1941513"/>
                <a:gd name="T70" fmla="*/ 382462 w 2301876"/>
                <a:gd name="T71" fmla="*/ 663570 h 1941513"/>
                <a:gd name="T72" fmla="*/ 397978 w 2301876"/>
                <a:gd name="T73" fmla="*/ 556154 h 1941513"/>
                <a:gd name="T74" fmla="*/ 466878 w 2301876"/>
                <a:gd name="T75" fmla="*/ 480778 h 1941513"/>
                <a:gd name="T76" fmla="*/ 140242 w 2301876"/>
                <a:gd name="T77" fmla="*/ 134558 h 1941513"/>
                <a:gd name="T78" fmla="*/ 133677 w 2301876"/>
                <a:gd name="T79" fmla="*/ 1210760 h 1941513"/>
                <a:gd name="T80" fmla="*/ 198545 w 2301876"/>
                <a:gd name="T81" fmla="*/ 1290654 h 1941513"/>
                <a:gd name="T82" fmla="*/ 905010 w 2301876"/>
                <a:gd name="T83" fmla="*/ 1223901 h 1941513"/>
                <a:gd name="T84" fmla="*/ 906061 w 2301876"/>
                <a:gd name="T85" fmla="*/ 137186 h 1941513"/>
                <a:gd name="T86" fmla="*/ 1795088 w 2301876"/>
                <a:gd name="T87" fmla="*/ 130835 h 1941513"/>
                <a:gd name="T88" fmla="*/ 1869239 w 2301876"/>
                <a:gd name="T89" fmla="*/ 166040 h 1941513"/>
                <a:gd name="T90" fmla="*/ 1904211 w 2301876"/>
                <a:gd name="T91" fmla="*/ 240391 h 1941513"/>
                <a:gd name="T92" fmla="*/ 1879757 w 2301876"/>
                <a:gd name="T93" fmla="*/ 1330166 h 1941513"/>
                <a:gd name="T94" fmla="*/ 1769057 w 2301876"/>
                <a:gd name="T95" fmla="*/ 1410033 h 1941513"/>
                <a:gd name="T96" fmla="*/ 1237904 w 2301876"/>
                <a:gd name="T97" fmla="*/ 1415550 h 1941513"/>
                <a:gd name="T98" fmla="*/ 1189785 w 2301876"/>
                <a:gd name="T99" fmla="*/ 1139429 h 1941513"/>
                <a:gd name="T100" fmla="*/ 1756435 w 2301876"/>
                <a:gd name="T101" fmla="*/ 1159921 h 1941513"/>
                <a:gd name="T102" fmla="*/ 1799821 w 2301876"/>
                <a:gd name="T103" fmla="*/ 1088198 h 1941513"/>
                <a:gd name="T104" fmla="*/ 898445 w 2301876"/>
                <a:gd name="T105" fmla="*/ 262 h 1941513"/>
                <a:gd name="T106" fmla="*/ 992990 w 2301876"/>
                <a:gd name="T107" fmla="*/ 39421 h 1941513"/>
                <a:gd name="T108" fmla="*/ 1041313 w 2301876"/>
                <a:gd name="T109" fmla="*/ 129302 h 1941513"/>
                <a:gd name="T110" fmla="*/ 1017414 w 2301876"/>
                <a:gd name="T111" fmla="*/ 1483030 h 1941513"/>
                <a:gd name="T112" fmla="*/ 887939 w 2301876"/>
                <a:gd name="T113" fmla="*/ 1588417 h 1941513"/>
                <a:gd name="T114" fmla="*/ 200909 w 2301876"/>
                <a:gd name="T115" fmla="*/ 1599454 h 1941513"/>
                <a:gd name="T116" fmla="*/ 45959 w 2301876"/>
                <a:gd name="T117" fmla="*/ 1513779 h 1941513"/>
                <a:gd name="T118" fmla="*/ 0 w 2301876"/>
                <a:gd name="T119" fmla="*/ 152429 h 1941513"/>
                <a:gd name="T120" fmla="*/ 34667 w 2301876"/>
                <a:gd name="T121" fmla="*/ 55452 h 1941513"/>
                <a:gd name="T122" fmla="*/ 121596 w 2301876"/>
                <a:gd name="T123" fmla="*/ 2891 h 194151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01876" h="1941513">
                  <a:moveTo>
                    <a:pt x="475693" y="1664563"/>
                  </a:moveTo>
                  <a:lnTo>
                    <a:pt x="471250" y="1664880"/>
                  </a:lnTo>
                  <a:lnTo>
                    <a:pt x="466490" y="1665198"/>
                  </a:lnTo>
                  <a:lnTo>
                    <a:pt x="462047" y="1665515"/>
                  </a:lnTo>
                  <a:lnTo>
                    <a:pt x="457605" y="1666468"/>
                  </a:lnTo>
                  <a:lnTo>
                    <a:pt x="453162" y="1667421"/>
                  </a:lnTo>
                  <a:lnTo>
                    <a:pt x="449354" y="1668691"/>
                  </a:lnTo>
                  <a:lnTo>
                    <a:pt x="440786" y="1671550"/>
                  </a:lnTo>
                  <a:lnTo>
                    <a:pt x="433170" y="1675679"/>
                  </a:lnTo>
                  <a:lnTo>
                    <a:pt x="425553" y="1680125"/>
                  </a:lnTo>
                  <a:lnTo>
                    <a:pt x="418572" y="1685207"/>
                  </a:lnTo>
                  <a:lnTo>
                    <a:pt x="412542" y="1691241"/>
                  </a:lnTo>
                  <a:lnTo>
                    <a:pt x="406513" y="1697276"/>
                  </a:lnTo>
                  <a:lnTo>
                    <a:pt x="401435" y="1704263"/>
                  </a:lnTo>
                  <a:lnTo>
                    <a:pt x="396993" y="1711886"/>
                  </a:lnTo>
                  <a:lnTo>
                    <a:pt x="392867" y="1719508"/>
                  </a:lnTo>
                  <a:lnTo>
                    <a:pt x="390011" y="1728083"/>
                  </a:lnTo>
                  <a:lnTo>
                    <a:pt x="388742" y="1732212"/>
                  </a:lnTo>
                  <a:lnTo>
                    <a:pt x="387790" y="1736341"/>
                  </a:lnTo>
                  <a:lnTo>
                    <a:pt x="386838" y="1740787"/>
                  </a:lnTo>
                  <a:lnTo>
                    <a:pt x="386203" y="1745552"/>
                  </a:lnTo>
                  <a:lnTo>
                    <a:pt x="385886" y="1749998"/>
                  </a:lnTo>
                  <a:lnTo>
                    <a:pt x="385886" y="1754444"/>
                  </a:lnTo>
                  <a:lnTo>
                    <a:pt x="385886" y="1759209"/>
                  </a:lnTo>
                  <a:lnTo>
                    <a:pt x="386203" y="1763655"/>
                  </a:lnTo>
                  <a:lnTo>
                    <a:pt x="386838" y="1768419"/>
                  </a:lnTo>
                  <a:lnTo>
                    <a:pt x="387790" y="1772865"/>
                  </a:lnTo>
                  <a:lnTo>
                    <a:pt x="388742" y="1776994"/>
                  </a:lnTo>
                  <a:lnTo>
                    <a:pt x="390011" y="1781441"/>
                  </a:lnTo>
                  <a:lnTo>
                    <a:pt x="392867" y="1789698"/>
                  </a:lnTo>
                  <a:lnTo>
                    <a:pt x="396993" y="1797639"/>
                  </a:lnTo>
                  <a:lnTo>
                    <a:pt x="401435" y="1804943"/>
                  </a:lnTo>
                  <a:lnTo>
                    <a:pt x="406513" y="1812248"/>
                  </a:lnTo>
                  <a:lnTo>
                    <a:pt x="412542" y="1818283"/>
                  </a:lnTo>
                  <a:lnTo>
                    <a:pt x="418572" y="1824317"/>
                  </a:lnTo>
                  <a:lnTo>
                    <a:pt x="425553" y="1829399"/>
                  </a:lnTo>
                  <a:lnTo>
                    <a:pt x="433170" y="1833845"/>
                  </a:lnTo>
                  <a:lnTo>
                    <a:pt x="440786" y="1837657"/>
                  </a:lnTo>
                  <a:lnTo>
                    <a:pt x="449354" y="1840515"/>
                  </a:lnTo>
                  <a:lnTo>
                    <a:pt x="453162" y="1842103"/>
                  </a:lnTo>
                  <a:lnTo>
                    <a:pt x="457605" y="1842738"/>
                  </a:lnTo>
                  <a:lnTo>
                    <a:pt x="462047" y="1843374"/>
                  </a:lnTo>
                  <a:lnTo>
                    <a:pt x="466490" y="1844326"/>
                  </a:lnTo>
                  <a:lnTo>
                    <a:pt x="471250" y="1844644"/>
                  </a:lnTo>
                  <a:lnTo>
                    <a:pt x="475693" y="1844644"/>
                  </a:lnTo>
                  <a:lnTo>
                    <a:pt x="784465" y="1844644"/>
                  </a:lnTo>
                  <a:lnTo>
                    <a:pt x="788908" y="1844644"/>
                  </a:lnTo>
                  <a:lnTo>
                    <a:pt x="793668" y="1844326"/>
                  </a:lnTo>
                  <a:lnTo>
                    <a:pt x="798111" y="1843374"/>
                  </a:lnTo>
                  <a:lnTo>
                    <a:pt x="802553" y="1842738"/>
                  </a:lnTo>
                  <a:lnTo>
                    <a:pt x="806996" y="1842103"/>
                  </a:lnTo>
                  <a:lnTo>
                    <a:pt x="811122" y="1840515"/>
                  </a:lnTo>
                  <a:lnTo>
                    <a:pt x="819690" y="1837657"/>
                  </a:lnTo>
                  <a:lnTo>
                    <a:pt x="827306" y="1833845"/>
                  </a:lnTo>
                  <a:lnTo>
                    <a:pt x="834605" y="1829399"/>
                  </a:lnTo>
                  <a:lnTo>
                    <a:pt x="841586" y="1824317"/>
                  </a:lnTo>
                  <a:lnTo>
                    <a:pt x="847933" y="1818283"/>
                  </a:lnTo>
                  <a:lnTo>
                    <a:pt x="853963" y="1812248"/>
                  </a:lnTo>
                  <a:lnTo>
                    <a:pt x="859040" y="1804943"/>
                  </a:lnTo>
                  <a:lnTo>
                    <a:pt x="863483" y="1797639"/>
                  </a:lnTo>
                  <a:lnTo>
                    <a:pt x="867608" y="1789698"/>
                  </a:lnTo>
                  <a:lnTo>
                    <a:pt x="870464" y="1781441"/>
                  </a:lnTo>
                  <a:lnTo>
                    <a:pt x="871734" y="1776994"/>
                  </a:lnTo>
                  <a:lnTo>
                    <a:pt x="872686" y="1772865"/>
                  </a:lnTo>
                  <a:lnTo>
                    <a:pt x="873320" y="1768419"/>
                  </a:lnTo>
                  <a:lnTo>
                    <a:pt x="873638" y="1763655"/>
                  </a:lnTo>
                  <a:lnTo>
                    <a:pt x="874272" y="1759209"/>
                  </a:lnTo>
                  <a:lnTo>
                    <a:pt x="874590" y="1754444"/>
                  </a:lnTo>
                  <a:lnTo>
                    <a:pt x="874272" y="1749998"/>
                  </a:lnTo>
                  <a:lnTo>
                    <a:pt x="873638" y="1745552"/>
                  </a:lnTo>
                  <a:lnTo>
                    <a:pt x="873320" y="1740787"/>
                  </a:lnTo>
                  <a:lnTo>
                    <a:pt x="872686" y="1736341"/>
                  </a:lnTo>
                  <a:lnTo>
                    <a:pt x="871734" y="1732212"/>
                  </a:lnTo>
                  <a:lnTo>
                    <a:pt x="870464" y="1728083"/>
                  </a:lnTo>
                  <a:lnTo>
                    <a:pt x="867608" y="1719508"/>
                  </a:lnTo>
                  <a:lnTo>
                    <a:pt x="863483" y="1711886"/>
                  </a:lnTo>
                  <a:lnTo>
                    <a:pt x="859040" y="1704263"/>
                  </a:lnTo>
                  <a:lnTo>
                    <a:pt x="853963" y="1697276"/>
                  </a:lnTo>
                  <a:lnTo>
                    <a:pt x="847933" y="1691241"/>
                  </a:lnTo>
                  <a:lnTo>
                    <a:pt x="841586" y="1685207"/>
                  </a:lnTo>
                  <a:lnTo>
                    <a:pt x="834605" y="1680125"/>
                  </a:lnTo>
                  <a:lnTo>
                    <a:pt x="827306" y="1675679"/>
                  </a:lnTo>
                  <a:lnTo>
                    <a:pt x="819690" y="1671550"/>
                  </a:lnTo>
                  <a:lnTo>
                    <a:pt x="811122" y="1668691"/>
                  </a:lnTo>
                  <a:lnTo>
                    <a:pt x="806996" y="1667421"/>
                  </a:lnTo>
                  <a:lnTo>
                    <a:pt x="802553" y="1666468"/>
                  </a:lnTo>
                  <a:lnTo>
                    <a:pt x="798111" y="1665515"/>
                  </a:lnTo>
                  <a:lnTo>
                    <a:pt x="793668" y="1665198"/>
                  </a:lnTo>
                  <a:lnTo>
                    <a:pt x="788908" y="1664880"/>
                  </a:lnTo>
                  <a:lnTo>
                    <a:pt x="784465" y="1664563"/>
                  </a:lnTo>
                  <a:lnTo>
                    <a:pt x="475693" y="1664563"/>
                  </a:lnTo>
                  <a:close/>
                  <a:moveTo>
                    <a:pt x="1670551" y="1495108"/>
                  </a:moveTo>
                  <a:lnTo>
                    <a:pt x="1662926" y="1495425"/>
                  </a:lnTo>
                  <a:lnTo>
                    <a:pt x="1655936" y="1496695"/>
                  </a:lnTo>
                  <a:lnTo>
                    <a:pt x="1648946" y="1498283"/>
                  </a:lnTo>
                  <a:lnTo>
                    <a:pt x="1642274" y="1500823"/>
                  </a:lnTo>
                  <a:lnTo>
                    <a:pt x="1636237" y="1503998"/>
                  </a:lnTo>
                  <a:lnTo>
                    <a:pt x="1629882" y="1507490"/>
                  </a:lnTo>
                  <a:lnTo>
                    <a:pt x="1624481" y="1511618"/>
                  </a:lnTo>
                  <a:lnTo>
                    <a:pt x="1619080" y="1516380"/>
                  </a:lnTo>
                  <a:lnTo>
                    <a:pt x="1614631" y="1521778"/>
                  </a:lnTo>
                  <a:lnTo>
                    <a:pt x="1610183" y="1527175"/>
                  </a:lnTo>
                  <a:lnTo>
                    <a:pt x="1606688" y="1533208"/>
                  </a:lnTo>
                  <a:lnTo>
                    <a:pt x="1603511" y="1539240"/>
                  </a:lnTo>
                  <a:lnTo>
                    <a:pt x="1601605" y="1545908"/>
                  </a:lnTo>
                  <a:lnTo>
                    <a:pt x="1599698" y="1552893"/>
                  </a:lnTo>
                  <a:lnTo>
                    <a:pt x="1598427" y="1559878"/>
                  </a:lnTo>
                  <a:lnTo>
                    <a:pt x="1598110" y="1567498"/>
                  </a:lnTo>
                  <a:lnTo>
                    <a:pt x="1598427" y="1574800"/>
                  </a:lnTo>
                  <a:lnTo>
                    <a:pt x="1599698" y="1582103"/>
                  </a:lnTo>
                  <a:lnTo>
                    <a:pt x="1601605" y="1589088"/>
                  </a:lnTo>
                  <a:lnTo>
                    <a:pt x="1603511" y="1595755"/>
                  </a:lnTo>
                  <a:lnTo>
                    <a:pt x="1606688" y="1602105"/>
                  </a:lnTo>
                  <a:lnTo>
                    <a:pt x="1610183" y="1607820"/>
                  </a:lnTo>
                  <a:lnTo>
                    <a:pt x="1614631" y="1613535"/>
                  </a:lnTo>
                  <a:lnTo>
                    <a:pt x="1619080" y="1618615"/>
                  </a:lnTo>
                  <a:lnTo>
                    <a:pt x="1624481" y="1623378"/>
                  </a:lnTo>
                  <a:lnTo>
                    <a:pt x="1629882" y="1627505"/>
                  </a:lnTo>
                  <a:lnTo>
                    <a:pt x="1636237" y="1630998"/>
                  </a:lnTo>
                  <a:lnTo>
                    <a:pt x="1642274" y="1634173"/>
                  </a:lnTo>
                  <a:lnTo>
                    <a:pt x="1648946" y="1636713"/>
                  </a:lnTo>
                  <a:lnTo>
                    <a:pt x="1655936" y="1638300"/>
                  </a:lnTo>
                  <a:lnTo>
                    <a:pt x="1662926" y="1639253"/>
                  </a:lnTo>
                  <a:lnTo>
                    <a:pt x="1670551" y="1639570"/>
                  </a:lnTo>
                  <a:lnTo>
                    <a:pt x="1918697" y="1639570"/>
                  </a:lnTo>
                  <a:lnTo>
                    <a:pt x="1926004" y="1639253"/>
                  </a:lnTo>
                  <a:lnTo>
                    <a:pt x="1933630" y="1638300"/>
                  </a:lnTo>
                  <a:lnTo>
                    <a:pt x="1940620" y="1636713"/>
                  </a:lnTo>
                  <a:lnTo>
                    <a:pt x="1947292" y="1634173"/>
                  </a:lnTo>
                  <a:lnTo>
                    <a:pt x="1953329" y="1630998"/>
                  </a:lnTo>
                  <a:lnTo>
                    <a:pt x="1959366" y="1627505"/>
                  </a:lnTo>
                  <a:lnTo>
                    <a:pt x="1964767" y="1623378"/>
                  </a:lnTo>
                  <a:lnTo>
                    <a:pt x="1970168" y="1618615"/>
                  </a:lnTo>
                  <a:lnTo>
                    <a:pt x="1974934" y="1613535"/>
                  </a:lnTo>
                  <a:lnTo>
                    <a:pt x="1979065" y="1607820"/>
                  </a:lnTo>
                  <a:lnTo>
                    <a:pt x="1982560" y="1602105"/>
                  </a:lnTo>
                  <a:lnTo>
                    <a:pt x="1985419" y="1595755"/>
                  </a:lnTo>
                  <a:lnTo>
                    <a:pt x="1988279" y="1589088"/>
                  </a:lnTo>
                  <a:lnTo>
                    <a:pt x="1989868" y="1582103"/>
                  </a:lnTo>
                  <a:lnTo>
                    <a:pt x="1991138" y="1574800"/>
                  </a:lnTo>
                  <a:lnTo>
                    <a:pt x="1991456" y="1567498"/>
                  </a:lnTo>
                  <a:lnTo>
                    <a:pt x="1991138" y="1559878"/>
                  </a:lnTo>
                  <a:lnTo>
                    <a:pt x="1989868" y="1552893"/>
                  </a:lnTo>
                  <a:lnTo>
                    <a:pt x="1988279" y="1545908"/>
                  </a:lnTo>
                  <a:lnTo>
                    <a:pt x="1985419" y="1539240"/>
                  </a:lnTo>
                  <a:lnTo>
                    <a:pt x="1982560" y="1533208"/>
                  </a:lnTo>
                  <a:lnTo>
                    <a:pt x="1979065" y="1527175"/>
                  </a:lnTo>
                  <a:lnTo>
                    <a:pt x="1974934" y="1521778"/>
                  </a:lnTo>
                  <a:lnTo>
                    <a:pt x="1970168" y="1516380"/>
                  </a:lnTo>
                  <a:lnTo>
                    <a:pt x="1964767" y="1511618"/>
                  </a:lnTo>
                  <a:lnTo>
                    <a:pt x="1959366" y="1507490"/>
                  </a:lnTo>
                  <a:lnTo>
                    <a:pt x="1953329" y="1503998"/>
                  </a:lnTo>
                  <a:lnTo>
                    <a:pt x="1947292" y="1500823"/>
                  </a:lnTo>
                  <a:lnTo>
                    <a:pt x="1940620" y="1498283"/>
                  </a:lnTo>
                  <a:lnTo>
                    <a:pt x="1933630" y="1496695"/>
                  </a:lnTo>
                  <a:lnTo>
                    <a:pt x="1926004" y="1495425"/>
                  </a:lnTo>
                  <a:lnTo>
                    <a:pt x="1918697" y="1495108"/>
                  </a:lnTo>
                  <a:lnTo>
                    <a:pt x="1670551" y="1495108"/>
                  </a:lnTo>
                  <a:close/>
                  <a:moveTo>
                    <a:pt x="1787673" y="611187"/>
                  </a:moveTo>
                  <a:lnTo>
                    <a:pt x="1794669" y="611187"/>
                  </a:lnTo>
                  <a:lnTo>
                    <a:pt x="1801665" y="611187"/>
                  </a:lnTo>
                  <a:lnTo>
                    <a:pt x="1808661" y="612140"/>
                  </a:lnTo>
                  <a:lnTo>
                    <a:pt x="1815338" y="613093"/>
                  </a:lnTo>
                  <a:lnTo>
                    <a:pt x="1822016" y="614681"/>
                  </a:lnTo>
                  <a:lnTo>
                    <a:pt x="1828694" y="616587"/>
                  </a:lnTo>
                  <a:lnTo>
                    <a:pt x="1835372" y="618810"/>
                  </a:lnTo>
                  <a:lnTo>
                    <a:pt x="1841732" y="621352"/>
                  </a:lnTo>
                  <a:lnTo>
                    <a:pt x="1847773" y="624210"/>
                  </a:lnTo>
                  <a:lnTo>
                    <a:pt x="1853815" y="627387"/>
                  </a:lnTo>
                  <a:lnTo>
                    <a:pt x="1859539" y="631198"/>
                  </a:lnTo>
                  <a:lnTo>
                    <a:pt x="1865581" y="635010"/>
                  </a:lnTo>
                  <a:lnTo>
                    <a:pt x="1870987" y="639457"/>
                  </a:lnTo>
                  <a:lnTo>
                    <a:pt x="1876393" y="643904"/>
                  </a:lnTo>
                  <a:lnTo>
                    <a:pt x="1881480" y="648986"/>
                  </a:lnTo>
                  <a:lnTo>
                    <a:pt x="1886568" y="654068"/>
                  </a:lnTo>
                  <a:lnTo>
                    <a:pt x="1891338" y="659151"/>
                  </a:lnTo>
                  <a:lnTo>
                    <a:pt x="1895790" y="665186"/>
                  </a:lnTo>
                  <a:lnTo>
                    <a:pt x="1900242" y="670903"/>
                  </a:lnTo>
                  <a:lnTo>
                    <a:pt x="1904376" y="677256"/>
                  </a:lnTo>
                  <a:lnTo>
                    <a:pt x="1908192" y="683609"/>
                  </a:lnTo>
                  <a:lnTo>
                    <a:pt x="1911690" y="690597"/>
                  </a:lnTo>
                  <a:lnTo>
                    <a:pt x="1915188" y="697267"/>
                  </a:lnTo>
                  <a:lnTo>
                    <a:pt x="1918049" y="704255"/>
                  </a:lnTo>
                  <a:lnTo>
                    <a:pt x="1920593" y="711561"/>
                  </a:lnTo>
                  <a:lnTo>
                    <a:pt x="1923137" y="718867"/>
                  </a:lnTo>
                  <a:lnTo>
                    <a:pt x="1925363" y="726808"/>
                  </a:lnTo>
                  <a:lnTo>
                    <a:pt x="1927271" y="734431"/>
                  </a:lnTo>
                  <a:lnTo>
                    <a:pt x="1928861" y="742690"/>
                  </a:lnTo>
                  <a:lnTo>
                    <a:pt x="1929815" y="750631"/>
                  </a:lnTo>
                  <a:lnTo>
                    <a:pt x="1930451" y="758889"/>
                  </a:lnTo>
                  <a:lnTo>
                    <a:pt x="1931405" y="767466"/>
                  </a:lnTo>
                  <a:lnTo>
                    <a:pt x="1931405" y="775724"/>
                  </a:lnTo>
                  <a:lnTo>
                    <a:pt x="1931723" y="784301"/>
                  </a:lnTo>
                  <a:lnTo>
                    <a:pt x="1932359" y="791924"/>
                  </a:lnTo>
                  <a:lnTo>
                    <a:pt x="1933313" y="799865"/>
                  </a:lnTo>
                  <a:lnTo>
                    <a:pt x="1934585" y="806853"/>
                  </a:lnTo>
                  <a:lnTo>
                    <a:pt x="1936175" y="813206"/>
                  </a:lnTo>
                  <a:lnTo>
                    <a:pt x="1938401" y="819241"/>
                  </a:lnTo>
                  <a:lnTo>
                    <a:pt x="1940627" y="824958"/>
                  </a:lnTo>
                  <a:lnTo>
                    <a:pt x="1943171" y="830041"/>
                  </a:lnTo>
                  <a:lnTo>
                    <a:pt x="1945715" y="834805"/>
                  </a:lnTo>
                  <a:lnTo>
                    <a:pt x="1948576" y="839252"/>
                  </a:lnTo>
                  <a:lnTo>
                    <a:pt x="1951756" y="843381"/>
                  </a:lnTo>
                  <a:lnTo>
                    <a:pt x="1954936" y="846875"/>
                  </a:lnTo>
                  <a:lnTo>
                    <a:pt x="1958116" y="850687"/>
                  </a:lnTo>
                  <a:lnTo>
                    <a:pt x="1961614" y="853546"/>
                  </a:lnTo>
                  <a:lnTo>
                    <a:pt x="1965430" y="856087"/>
                  </a:lnTo>
                  <a:lnTo>
                    <a:pt x="1968610" y="858946"/>
                  </a:lnTo>
                  <a:lnTo>
                    <a:pt x="1975606" y="862757"/>
                  </a:lnTo>
                  <a:lnTo>
                    <a:pt x="1982284" y="866251"/>
                  </a:lnTo>
                  <a:lnTo>
                    <a:pt x="1988643" y="868475"/>
                  </a:lnTo>
                  <a:lnTo>
                    <a:pt x="1994049" y="869745"/>
                  </a:lnTo>
                  <a:lnTo>
                    <a:pt x="1998819" y="871016"/>
                  </a:lnTo>
                  <a:lnTo>
                    <a:pt x="2002635" y="871334"/>
                  </a:lnTo>
                  <a:lnTo>
                    <a:pt x="2005815" y="871651"/>
                  </a:lnTo>
                  <a:lnTo>
                    <a:pt x="2005815" y="932320"/>
                  </a:lnTo>
                  <a:lnTo>
                    <a:pt x="1841096" y="932320"/>
                  </a:lnTo>
                  <a:lnTo>
                    <a:pt x="1841096" y="997119"/>
                  </a:lnTo>
                  <a:lnTo>
                    <a:pt x="1853815" y="999025"/>
                  </a:lnTo>
                  <a:lnTo>
                    <a:pt x="1865899" y="1001566"/>
                  </a:lnTo>
                  <a:lnTo>
                    <a:pt x="1877983" y="1004107"/>
                  </a:lnTo>
                  <a:lnTo>
                    <a:pt x="1890066" y="1007601"/>
                  </a:lnTo>
                  <a:lnTo>
                    <a:pt x="1901514" y="1011095"/>
                  </a:lnTo>
                  <a:lnTo>
                    <a:pt x="1912962" y="1015224"/>
                  </a:lnTo>
                  <a:lnTo>
                    <a:pt x="1923773" y="1019354"/>
                  </a:lnTo>
                  <a:lnTo>
                    <a:pt x="1934903" y="1024118"/>
                  </a:lnTo>
                  <a:lnTo>
                    <a:pt x="1945715" y="1029200"/>
                  </a:lnTo>
                  <a:lnTo>
                    <a:pt x="1956208" y="1034918"/>
                  </a:lnTo>
                  <a:lnTo>
                    <a:pt x="1966384" y="1040635"/>
                  </a:lnTo>
                  <a:lnTo>
                    <a:pt x="1976242" y="1046988"/>
                  </a:lnTo>
                  <a:lnTo>
                    <a:pt x="1986099" y="1053659"/>
                  </a:lnTo>
                  <a:lnTo>
                    <a:pt x="1995321" y="1060329"/>
                  </a:lnTo>
                  <a:lnTo>
                    <a:pt x="2003907" y="1067635"/>
                  </a:lnTo>
                  <a:lnTo>
                    <a:pt x="2012811" y="1074940"/>
                  </a:lnTo>
                  <a:lnTo>
                    <a:pt x="2021396" y="1082881"/>
                  </a:lnTo>
                  <a:lnTo>
                    <a:pt x="2029028" y="1090822"/>
                  </a:lnTo>
                  <a:lnTo>
                    <a:pt x="2036978" y="1099081"/>
                  </a:lnTo>
                  <a:lnTo>
                    <a:pt x="2044292" y="1107975"/>
                  </a:lnTo>
                  <a:lnTo>
                    <a:pt x="2051288" y="1116551"/>
                  </a:lnTo>
                  <a:lnTo>
                    <a:pt x="2057965" y="1125445"/>
                  </a:lnTo>
                  <a:lnTo>
                    <a:pt x="2064325" y="1135292"/>
                  </a:lnTo>
                  <a:lnTo>
                    <a:pt x="2069731" y="1144821"/>
                  </a:lnTo>
                  <a:lnTo>
                    <a:pt x="2075455" y="1154350"/>
                  </a:lnTo>
                  <a:lnTo>
                    <a:pt x="2080225" y="1164515"/>
                  </a:lnTo>
                  <a:lnTo>
                    <a:pt x="2084995" y="1174679"/>
                  </a:lnTo>
                  <a:lnTo>
                    <a:pt x="2089128" y="1185161"/>
                  </a:lnTo>
                  <a:lnTo>
                    <a:pt x="2092626" y="1195643"/>
                  </a:lnTo>
                  <a:lnTo>
                    <a:pt x="2095488" y="1206761"/>
                  </a:lnTo>
                  <a:lnTo>
                    <a:pt x="2098668" y="1217560"/>
                  </a:lnTo>
                  <a:lnTo>
                    <a:pt x="2100894" y="1228995"/>
                  </a:lnTo>
                  <a:lnTo>
                    <a:pt x="2103438" y="1336675"/>
                  </a:lnTo>
                  <a:lnTo>
                    <a:pt x="1485900" y="1336675"/>
                  </a:lnTo>
                  <a:lnTo>
                    <a:pt x="1488444" y="1228995"/>
                  </a:lnTo>
                  <a:lnTo>
                    <a:pt x="1490670" y="1217560"/>
                  </a:lnTo>
                  <a:lnTo>
                    <a:pt x="1493214" y="1206761"/>
                  </a:lnTo>
                  <a:lnTo>
                    <a:pt x="1496712" y="1195643"/>
                  </a:lnTo>
                  <a:lnTo>
                    <a:pt x="1500210" y="1185161"/>
                  </a:lnTo>
                  <a:lnTo>
                    <a:pt x="1504343" y="1174679"/>
                  </a:lnTo>
                  <a:lnTo>
                    <a:pt x="1508795" y="1164515"/>
                  </a:lnTo>
                  <a:lnTo>
                    <a:pt x="1513565" y="1154350"/>
                  </a:lnTo>
                  <a:lnTo>
                    <a:pt x="1519289" y="1144821"/>
                  </a:lnTo>
                  <a:lnTo>
                    <a:pt x="1525013" y="1135292"/>
                  </a:lnTo>
                  <a:lnTo>
                    <a:pt x="1531055" y="1125763"/>
                  </a:lnTo>
                  <a:lnTo>
                    <a:pt x="1537732" y="1116551"/>
                  </a:lnTo>
                  <a:lnTo>
                    <a:pt x="1544728" y="1107975"/>
                  </a:lnTo>
                  <a:lnTo>
                    <a:pt x="1552042" y="1099081"/>
                  </a:lnTo>
                  <a:lnTo>
                    <a:pt x="1559674" y="1090822"/>
                  </a:lnTo>
                  <a:lnTo>
                    <a:pt x="1567942" y="1082881"/>
                  </a:lnTo>
                  <a:lnTo>
                    <a:pt x="1576209" y="1074940"/>
                  </a:lnTo>
                  <a:lnTo>
                    <a:pt x="1584795" y="1067635"/>
                  </a:lnTo>
                  <a:lnTo>
                    <a:pt x="1593699" y="1060329"/>
                  </a:lnTo>
                  <a:lnTo>
                    <a:pt x="1603239" y="1053659"/>
                  </a:lnTo>
                  <a:lnTo>
                    <a:pt x="1613096" y="1046988"/>
                  </a:lnTo>
                  <a:lnTo>
                    <a:pt x="1622954" y="1040635"/>
                  </a:lnTo>
                  <a:lnTo>
                    <a:pt x="1632812" y="1034918"/>
                  </a:lnTo>
                  <a:lnTo>
                    <a:pt x="1643305" y="1029200"/>
                  </a:lnTo>
                  <a:lnTo>
                    <a:pt x="1654117" y="1024118"/>
                  </a:lnTo>
                  <a:lnTo>
                    <a:pt x="1664929" y="1019671"/>
                  </a:lnTo>
                  <a:lnTo>
                    <a:pt x="1676058" y="1015224"/>
                  </a:lnTo>
                  <a:lnTo>
                    <a:pt x="1687506" y="1011095"/>
                  </a:lnTo>
                  <a:lnTo>
                    <a:pt x="1699272" y="1007601"/>
                  </a:lnTo>
                  <a:lnTo>
                    <a:pt x="1711355" y="1004107"/>
                  </a:lnTo>
                  <a:lnTo>
                    <a:pt x="1723439" y="1001566"/>
                  </a:lnTo>
                  <a:lnTo>
                    <a:pt x="1735523" y="999025"/>
                  </a:lnTo>
                  <a:lnTo>
                    <a:pt x="1747924" y="997119"/>
                  </a:lnTo>
                  <a:lnTo>
                    <a:pt x="1747924" y="932320"/>
                  </a:lnTo>
                  <a:lnTo>
                    <a:pt x="1583205" y="932320"/>
                  </a:lnTo>
                  <a:lnTo>
                    <a:pt x="1583205" y="871651"/>
                  </a:lnTo>
                  <a:lnTo>
                    <a:pt x="1586385" y="871334"/>
                  </a:lnTo>
                  <a:lnTo>
                    <a:pt x="1590201" y="870698"/>
                  </a:lnTo>
                  <a:lnTo>
                    <a:pt x="1594971" y="869110"/>
                  </a:lnTo>
                  <a:lnTo>
                    <a:pt x="1600377" y="867204"/>
                  </a:lnTo>
                  <a:lnTo>
                    <a:pt x="1606736" y="864663"/>
                  </a:lnTo>
                  <a:lnTo>
                    <a:pt x="1613414" y="861487"/>
                  </a:lnTo>
                  <a:lnTo>
                    <a:pt x="1620410" y="857358"/>
                  </a:lnTo>
                  <a:lnTo>
                    <a:pt x="1624226" y="854816"/>
                  </a:lnTo>
                  <a:lnTo>
                    <a:pt x="1627406" y="851958"/>
                  </a:lnTo>
                  <a:lnTo>
                    <a:pt x="1630586" y="848464"/>
                  </a:lnTo>
                  <a:lnTo>
                    <a:pt x="1634084" y="845287"/>
                  </a:lnTo>
                  <a:lnTo>
                    <a:pt x="1637264" y="841476"/>
                  </a:lnTo>
                  <a:lnTo>
                    <a:pt x="1640444" y="837346"/>
                  </a:lnTo>
                  <a:lnTo>
                    <a:pt x="1643305" y="832899"/>
                  </a:lnTo>
                  <a:lnTo>
                    <a:pt x="1646167" y="828135"/>
                  </a:lnTo>
                  <a:lnTo>
                    <a:pt x="1648393" y="823052"/>
                  </a:lnTo>
                  <a:lnTo>
                    <a:pt x="1650619" y="817653"/>
                  </a:lnTo>
                  <a:lnTo>
                    <a:pt x="1652845" y="811617"/>
                  </a:lnTo>
                  <a:lnTo>
                    <a:pt x="1654435" y="805265"/>
                  </a:lnTo>
                  <a:lnTo>
                    <a:pt x="1655707" y="798594"/>
                  </a:lnTo>
                  <a:lnTo>
                    <a:pt x="1656979" y="791289"/>
                  </a:lnTo>
                  <a:lnTo>
                    <a:pt x="1657297" y="783983"/>
                  </a:lnTo>
                  <a:lnTo>
                    <a:pt x="1657615" y="775724"/>
                  </a:lnTo>
                  <a:lnTo>
                    <a:pt x="1657933" y="767466"/>
                  </a:lnTo>
                  <a:lnTo>
                    <a:pt x="1658569" y="758889"/>
                  </a:lnTo>
                  <a:lnTo>
                    <a:pt x="1659205" y="750631"/>
                  </a:lnTo>
                  <a:lnTo>
                    <a:pt x="1660477" y="742690"/>
                  </a:lnTo>
                  <a:lnTo>
                    <a:pt x="1662067" y="734431"/>
                  </a:lnTo>
                  <a:lnTo>
                    <a:pt x="1663975" y="726808"/>
                  </a:lnTo>
                  <a:lnTo>
                    <a:pt x="1666201" y="718867"/>
                  </a:lnTo>
                  <a:lnTo>
                    <a:pt x="1668427" y="711561"/>
                  </a:lnTo>
                  <a:lnTo>
                    <a:pt x="1671289" y="704255"/>
                  </a:lnTo>
                  <a:lnTo>
                    <a:pt x="1674151" y="697267"/>
                  </a:lnTo>
                  <a:lnTo>
                    <a:pt x="1677648" y="690597"/>
                  </a:lnTo>
                  <a:lnTo>
                    <a:pt x="1680828" y="683609"/>
                  </a:lnTo>
                  <a:lnTo>
                    <a:pt x="1684962" y="677256"/>
                  </a:lnTo>
                  <a:lnTo>
                    <a:pt x="1689096" y="670903"/>
                  </a:lnTo>
                  <a:lnTo>
                    <a:pt x="1693230" y="665186"/>
                  </a:lnTo>
                  <a:lnTo>
                    <a:pt x="1698000" y="659151"/>
                  </a:lnTo>
                  <a:lnTo>
                    <a:pt x="1702770" y="654068"/>
                  </a:lnTo>
                  <a:lnTo>
                    <a:pt x="1707540" y="648986"/>
                  </a:lnTo>
                  <a:lnTo>
                    <a:pt x="1712627" y="643904"/>
                  </a:lnTo>
                  <a:lnTo>
                    <a:pt x="1718351" y="639457"/>
                  </a:lnTo>
                  <a:lnTo>
                    <a:pt x="1723757" y="635010"/>
                  </a:lnTo>
                  <a:lnTo>
                    <a:pt x="1729163" y="631198"/>
                  </a:lnTo>
                  <a:lnTo>
                    <a:pt x="1735205" y="627387"/>
                  </a:lnTo>
                  <a:lnTo>
                    <a:pt x="1741565" y="624210"/>
                  </a:lnTo>
                  <a:lnTo>
                    <a:pt x="1747288" y="621352"/>
                  </a:lnTo>
                  <a:lnTo>
                    <a:pt x="1753966" y="618810"/>
                  </a:lnTo>
                  <a:lnTo>
                    <a:pt x="1760326" y="616587"/>
                  </a:lnTo>
                  <a:lnTo>
                    <a:pt x="1767004" y="614681"/>
                  </a:lnTo>
                  <a:lnTo>
                    <a:pt x="1773682" y="613093"/>
                  </a:lnTo>
                  <a:lnTo>
                    <a:pt x="1780677" y="612140"/>
                  </a:lnTo>
                  <a:lnTo>
                    <a:pt x="1787673" y="611187"/>
                  </a:lnTo>
                  <a:close/>
                  <a:moveTo>
                    <a:pt x="630238" y="565150"/>
                  </a:moveTo>
                  <a:lnTo>
                    <a:pt x="639136" y="565468"/>
                  </a:lnTo>
                  <a:lnTo>
                    <a:pt x="647397" y="566420"/>
                  </a:lnTo>
                  <a:lnTo>
                    <a:pt x="655977" y="567372"/>
                  </a:lnTo>
                  <a:lnTo>
                    <a:pt x="664557" y="569276"/>
                  </a:lnTo>
                  <a:lnTo>
                    <a:pt x="672501" y="571498"/>
                  </a:lnTo>
                  <a:lnTo>
                    <a:pt x="680762" y="574354"/>
                  </a:lnTo>
                  <a:lnTo>
                    <a:pt x="689024" y="577211"/>
                  </a:lnTo>
                  <a:lnTo>
                    <a:pt x="696333" y="581020"/>
                  </a:lnTo>
                  <a:lnTo>
                    <a:pt x="703959" y="585463"/>
                  </a:lnTo>
                  <a:lnTo>
                    <a:pt x="711268" y="589907"/>
                  </a:lnTo>
                  <a:lnTo>
                    <a:pt x="718258" y="594667"/>
                  </a:lnTo>
                  <a:lnTo>
                    <a:pt x="725249" y="600063"/>
                  </a:lnTo>
                  <a:lnTo>
                    <a:pt x="731922" y="605776"/>
                  </a:lnTo>
                  <a:lnTo>
                    <a:pt x="738278" y="611489"/>
                  </a:lnTo>
                  <a:lnTo>
                    <a:pt x="744633" y="618154"/>
                  </a:lnTo>
                  <a:lnTo>
                    <a:pt x="750353" y="624820"/>
                  </a:lnTo>
                  <a:lnTo>
                    <a:pt x="756072" y="632437"/>
                  </a:lnTo>
                  <a:lnTo>
                    <a:pt x="761474" y="639737"/>
                  </a:lnTo>
                  <a:lnTo>
                    <a:pt x="766241" y="647354"/>
                  </a:lnTo>
                  <a:lnTo>
                    <a:pt x="771007" y="655289"/>
                  </a:lnTo>
                  <a:lnTo>
                    <a:pt x="775456" y="663541"/>
                  </a:lnTo>
                  <a:lnTo>
                    <a:pt x="779587" y="672111"/>
                  </a:lnTo>
                  <a:lnTo>
                    <a:pt x="783400" y="680998"/>
                  </a:lnTo>
                  <a:lnTo>
                    <a:pt x="786895" y="690202"/>
                  </a:lnTo>
                  <a:lnTo>
                    <a:pt x="790073" y="699406"/>
                  </a:lnTo>
                  <a:lnTo>
                    <a:pt x="792615" y="708611"/>
                  </a:lnTo>
                  <a:lnTo>
                    <a:pt x="794839" y="718450"/>
                  </a:lnTo>
                  <a:lnTo>
                    <a:pt x="796746" y="728606"/>
                  </a:lnTo>
                  <a:lnTo>
                    <a:pt x="798017" y="738445"/>
                  </a:lnTo>
                  <a:lnTo>
                    <a:pt x="799288" y="748919"/>
                  </a:lnTo>
                  <a:lnTo>
                    <a:pt x="799923" y="759076"/>
                  </a:lnTo>
                  <a:lnTo>
                    <a:pt x="800241" y="769550"/>
                  </a:lnTo>
                  <a:lnTo>
                    <a:pt x="799923" y="777802"/>
                  </a:lnTo>
                  <a:lnTo>
                    <a:pt x="799606" y="786054"/>
                  </a:lnTo>
                  <a:lnTo>
                    <a:pt x="798970" y="793989"/>
                  </a:lnTo>
                  <a:lnTo>
                    <a:pt x="798017" y="801923"/>
                  </a:lnTo>
                  <a:lnTo>
                    <a:pt x="797064" y="809541"/>
                  </a:lnTo>
                  <a:lnTo>
                    <a:pt x="795475" y="817476"/>
                  </a:lnTo>
                  <a:lnTo>
                    <a:pt x="793568" y="825093"/>
                  </a:lnTo>
                  <a:lnTo>
                    <a:pt x="791979" y="832710"/>
                  </a:lnTo>
                  <a:lnTo>
                    <a:pt x="789755" y="840328"/>
                  </a:lnTo>
                  <a:lnTo>
                    <a:pt x="787531" y="847310"/>
                  </a:lnTo>
                  <a:lnTo>
                    <a:pt x="784671" y="854293"/>
                  </a:lnTo>
                  <a:lnTo>
                    <a:pt x="781811" y="861276"/>
                  </a:lnTo>
                  <a:lnTo>
                    <a:pt x="778951" y="868258"/>
                  </a:lnTo>
                  <a:lnTo>
                    <a:pt x="775456" y="874923"/>
                  </a:lnTo>
                  <a:lnTo>
                    <a:pt x="772278" y="880954"/>
                  </a:lnTo>
                  <a:lnTo>
                    <a:pt x="768465" y="887619"/>
                  </a:lnTo>
                  <a:lnTo>
                    <a:pt x="764970" y="893649"/>
                  </a:lnTo>
                  <a:lnTo>
                    <a:pt x="760839" y="899680"/>
                  </a:lnTo>
                  <a:lnTo>
                    <a:pt x="756708" y="905393"/>
                  </a:lnTo>
                  <a:lnTo>
                    <a:pt x="752259" y="911106"/>
                  </a:lnTo>
                  <a:lnTo>
                    <a:pt x="747810" y="916501"/>
                  </a:lnTo>
                  <a:lnTo>
                    <a:pt x="743044" y="921580"/>
                  </a:lnTo>
                  <a:lnTo>
                    <a:pt x="738278" y="926341"/>
                  </a:lnTo>
                  <a:lnTo>
                    <a:pt x="733193" y="931101"/>
                  </a:lnTo>
                  <a:lnTo>
                    <a:pt x="728109" y="936180"/>
                  </a:lnTo>
                  <a:lnTo>
                    <a:pt x="722707" y="939988"/>
                  </a:lnTo>
                  <a:lnTo>
                    <a:pt x="717305" y="944114"/>
                  </a:lnTo>
                  <a:lnTo>
                    <a:pt x="711903" y="948241"/>
                  </a:lnTo>
                  <a:lnTo>
                    <a:pt x="706183" y="951414"/>
                  </a:lnTo>
                  <a:lnTo>
                    <a:pt x="700464" y="954906"/>
                  </a:lnTo>
                  <a:lnTo>
                    <a:pt x="694426" y="958080"/>
                  </a:lnTo>
                  <a:lnTo>
                    <a:pt x="688071" y="960619"/>
                  </a:lnTo>
                  <a:lnTo>
                    <a:pt x="688071" y="1044727"/>
                  </a:lnTo>
                  <a:lnTo>
                    <a:pt x="703641" y="1047266"/>
                  </a:lnTo>
                  <a:lnTo>
                    <a:pt x="718894" y="1050440"/>
                  </a:lnTo>
                  <a:lnTo>
                    <a:pt x="733829" y="1053614"/>
                  </a:lnTo>
                  <a:lnTo>
                    <a:pt x="748764" y="1057740"/>
                  </a:lnTo>
                  <a:lnTo>
                    <a:pt x="763063" y="1062184"/>
                  </a:lnTo>
                  <a:lnTo>
                    <a:pt x="777045" y="1066945"/>
                  </a:lnTo>
                  <a:lnTo>
                    <a:pt x="791026" y="1072340"/>
                  </a:lnTo>
                  <a:lnTo>
                    <a:pt x="804690" y="1078371"/>
                  </a:lnTo>
                  <a:lnTo>
                    <a:pt x="818036" y="1085036"/>
                  </a:lnTo>
                  <a:lnTo>
                    <a:pt x="831064" y="1091701"/>
                  </a:lnTo>
                  <a:lnTo>
                    <a:pt x="843775" y="1099001"/>
                  </a:lnTo>
                  <a:lnTo>
                    <a:pt x="856167" y="1106618"/>
                  </a:lnTo>
                  <a:lnTo>
                    <a:pt x="867925" y="1114871"/>
                  </a:lnTo>
                  <a:lnTo>
                    <a:pt x="879682" y="1123440"/>
                  </a:lnTo>
                  <a:lnTo>
                    <a:pt x="890804" y="1132010"/>
                  </a:lnTo>
                  <a:lnTo>
                    <a:pt x="901925" y="1141214"/>
                  </a:lnTo>
                  <a:lnTo>
                    <a:pt x="912094" y="1151370"/>
                  </a:lnTo>
                  <a:lnTo>
                    <a:pt x="921944" y="1161210"/>
                  </a:lnTo>
                  <a:lnTo>
                    <a:pt x="931795" y="1171683"/>
                  </a:lnTo>
                  <a:lnTo>
                    <a:pt x="940692" y="1182157"/>
                  </a:lnTo>
                  <a:lnTo>
                    <a:pt x="949272" y="1193266"/>
                  </a:lnTo>
                  <a:lnTo>
                    <a:pt x="957534" y="1204692"/>
                  </a:lnTo>
                  <a:lnTo>
                    <a:pt x="965160" y="1216118"/>
                  </a:lnTo>
                  <a:lnTo>
                    <a:pt x="972151" y="1227862"/>
                  </a:lnTo>
                  <a:lnTo>
                    <a:pt x="979142" y="1240557"/>
                  </a:lnTo>
                  <a:lnTo>
                    <a:pt x="985179" y="1252618"/>
                  </a:lnTo>
                  <a:lnTo>
                    <a:pt x="991217" y="1265631"/>
                  </a:lnTo>
                  <a:lnTo>
                    <a:pt x="995983" y="1278327"/>
                  </a:lnTo>
                  <a:lnTo>
                    <a:pt x="1000749" y="1291657"/>
                  </a:lnTo>
                  <a:lnTo>
                    <a:pt x="1004880" y="1304988"/>
                  </a:lnTo>
                  <a:lnTo>
                    <a:pt x="1008058" y="1318635"/>
                  </a:lnTo>
                  <a:lnTo>
                    <a:pt x="1010600" y="1332600"/>
                  </a:lnTo>
                  <a:lnTo>
                    <a:pt x="1014413" y="1484313"/>
                  </a:lnTo>
                  <a:lnTo>
                    <a:pt x="246063" y="1484313"/>
                  </a:lnTo>
                  <a:lnTo>
                    <a:pt x="249876" y="1332600"/>
                  </a:lnTo>
                  <a:lnTo>
                    <a:pt x="252419" y="1318635"/>
                  </a:lnTo>
                  <a:lnTo>
                    <a:pt x="255596" y="1304988"/>
                  </a:lnTo>
                  <a:lnTo>
                    <a:pt x="259727" y="1291657"/>
                  </a:lnTo>
                  <a:lnTo>
                    <a:pt x="264176" y="1278327"/>
                  </a:lnTo>
                  <a:lnTo>
                    <a:pt x="269260" y="1265631"/>
                  </a:lnTo>
                  <a:lnTo>
                    <a:pt x="275297" y="1252618"/>
                  </a:lnTo>
                  <a:lnTo>
                    <a:pt x="281017" y="1240557"/>
                  </a:lnTo>
                  <a:lnTo>
                    <a:pt x="288008" y="1227862"/>
                  </a:lnTo>
                  <a:lnTo>
                    <a:pt x="294999" y="1216118"/>
                  </a:lnTo>
                  <a:lnTo>
                    <a:pt x="302943" y="1204692"/>
                  </a:lnTo>
                  <a:lnTo>
                    <a:pt x="310887" y="1193266"/>
                  </a:lnTo>
                  <a:lnTo>
                    <a:pt x="319784" y="1182157"/>
                  </a:lnTo>
                  <a:lnTo>
                    <a:pt x="328682" y="1171683"/>
                  </a:lnTo>
                  <a:lnTo>
                    <a:pt x="338214" y="1161210"/>
                  </a:lnTo>
                  <a:lnTo>
                    <a:pt x="348383" y="1151370"/>
                  </a:lnTo>
                  <a:lnTo>
                    <a:pt x="358869" y="1141214"/>
                  </a:lnTo>
                  <a:lnTo>
                    <a:pt x="369673" y="1132010"/>
                  </a:lnTo>
                  <a:lnTo>
                    <a:pt x="380795" y="1123440"/>
                  </a:lnTo>
                  <a:lnTo>
                    <a:pt x="392552" y="1114871"/>
                  </a:lnTo>
                  <a:lnTo>
                    <a:pt x="404309" y="1106618"/>
                  </a:lnTo>
                  <a:lnTo>
                    <a:pt x="417020" y="1099001"/>
                  </a:lnTo>
                  <a:lnTo>
                    <a:pt x="429412" y="1091701"/>
                  </a:lnTo>
                  <a:lnTo>
                    <a:pt x="442441" y="1085036"/>
                  </a:lnTo>
                  <a:lnTo>
                    <a:pt x="455787" y="1078371"/>
                  </a:lnTo>
                  <a:lnTo>
                    <a:pt x="469450" y="1072340"/>
                  </a:lnTo>
                  <a:lnTo>
                    <a:pt x="483432" y="1066945"/>
                  </a:lnTo>
                  <a:lnTo>
                    <a:pt x="497413" y="1062184"/>
                  </a:lnTo>
                  <a:lnTo>
                    <a:pt x="511713" y="1057740"/>
                  </a:lnTo>
                  <a:lnTo>
                    <a:pt x="526648" y="1053614"/>
                  </a:lnTo>
                  <a:lnTo>
                    <a:pt x="541582" y="1050440"/>
                  </a:lnTo>
                  <a:lnTo>
                    <a:pt x="556835" y="1047266"/>
                  </a:lnTo>
                  <a:lnTo>
                    <a:pt x="571770" y="1044727"/>
                  </a:lnTo>
                  <a:lnTo>
                    <a:pt x="571770" y="960619"/>
                  </a:lnTo>
                  <a:lnTo>
                    <a:pt x="566050" y="958080"/>
                  </a:lnTo>
                  <a:lnTo>
                    <a:pt x="560013" y="954906"/>
                  </a:lnTo>
                  <a:lnTo>
                    <a:pt x="554293" y="951414"/>
                  </a:lnTo>
                  <a:lnTo>
                    <a:pt x="548573" y="948241"/>
                  </a:lnTo>
                  <a:lnTo>
                    <a:pt x="543171" y="944114"/>
                  </a:lnTo>
                  <a:lnTo>
                    <a:pt x="537452" y="939988"/>
                  </a:lnTo>
                  <a:lnTo>
                    <a:pt x="532367" y="935545"/>
                  </a:lnTo>
                  <a:lnTo>
                    <a:pt x="527283" y="931101"/>
                  </a:lnTo>
                  <a:lnTo>
                    <a:pt x="522199" y="926341"/>
                  </a:lnTo>
                  <a:lnTo>
                    <a:pt x="517433" y="921580"/>
                  </a:lnTo>
                  <a:lnTo>
                    <a:pt x="512348" y="916501"/>
                  </a:lnTo>
                  <a:lnTo>
                    <a:pt x="507900" y="911106"/>
                  </a:lnTo>
                  <a:lnTo>
                    <a:pt x="503769" y="905393"/>
                  </a:lnTo>
                  <a:lnTo>
                    <a:pt x="499638" y="899680"/>
                  </a:lnTo>
                  <a:lnTo>
                    <a:pt x="495507" y="893649"/>
                  </a:lnTo>
                  <a:lnTo>
                    <a:pt x="491694" y="887302"/>
                  </a:lnTo>
                  <a:lnTo>
                    <a:pt x="488198" y="880954"/>
                  </a:lnTo>
                  <a:lnTo>
                    <a:pt x="484385" y="874923"/>
                  </a:lnTo>
                  <a:lnTo>
                    <a:pt x="481525" y="868258"/>
                  </a:lnTo>
                  <a:lnTo>
                    <a:pt x="478665" y="861276"/>
                  </a:lnTo>
                  <a:lnTo>
                    <a:pt x="475488" y="854293"/>
                  </a:lnTo>
                  <a:lnTo>
                    <a:pt x="472946" y="847310"/>
                  </a:lnTo>
                  <a:lnTo>
                    <a:pt x="470404" y="839693"/>
                  </a:lnTo>
                  <a:lnTo>
                    <a:pt x="468497" y="832393"/>
                  </a:lnTo>
                  <a:lnTo>
                    <a:pt x="466273" y="825093"/>
                  </a:lnTo>
                  <a:lnTo>
                    <a:pt x="465002" y="817476"/>
                  </a:lnTo>
                  <a:lnTo>
                    <a:pt x="463413" y="809541"/>
                  </a:lnTo>
                  <a:lnTo>
                    <a:pt x="462142" y="801923"/>
                  </a:lnTo>
                  <a:lnTo>
                    <a:pt x="461189" y="793989"/>
                  </a:lnTo>
                  <a:lnTo>
                    <a:pt x="460871" y="786054"/>
                  </a:lnTo>
                  <a:lnTo>
                    <a:pt x="460235" y="777802"/>
                  </a:lnTo>
                  <a:lnTo>
                    <a:pt x="460235" y="769550"/>
                  </a:lnTo>
                  <a:lnTo>
                    <a:pt x="460553" y="759076"/>
                  </a:lnTo>
                  <a:lnTo>
                    <a:pt x="460871" y="748919"/>
                  </a:lnTo>
                  <a:lnTo>
                    <a:pt x="461824" y="738445"/>
                  </a:lnTo>
                  <a:lnTo>
                    <a:pt x="463413" y="728606"/>
                  </a:lnTo>
                  <a:lnTo>
                    <a:pt x="465637" y="718450"/>
                  </a:lnTo>
                  <a:lnTo>
                    <a:pt x="467862" y="708611"/>
                  </a:lnTo>
                  <a:lnTo>
                    <a:pt x="470404" y="699406"/>
                  </a:lnTo>
                  <a:lnTo>
                    <a:pt x="473264" y="690202"/>
                  </a:lnTo>
                  <a:lnTo>
                    <a:pt x="477077" y="680998"/>
                  </a:lnTo>
                  <a:lnTo>
                    <a:pt x="480890" y="672111"/>
                  </a:lnTo>
                  <a:lnTo>
                    <a:pt x="484703" y="663541"/>
                  </a:lnTo>
                  <a:lnTo>
                    <a:pt x="489152" y="655289"/>
                  </a:lnTo>
                  <a:lnTo>
                    <a:pt x="493918" y="647354"/>
                  </a:lnTo>
                  <a:lnTo>
                    <a:pt x="498685" y="639737"/>
                  </a:lnTo>
                  <a:lnTo>
                    <a:pt x="504404" y="632437"/>
                  </a:lnTo>
                  <a:lnTo>
                    <a:pt x="509806" y="624820"/>
                  </a:lnTo>
                  <a:lnTo>
                    <a:pt x="515844" y="618154"/>
                  </a:lnTo>
                  <a:lnTo>
                    <a:pt x="522199" y="611489"/>
                  </a:lnTo>
                  <a:lnTo>
                    <a:pt x="528236" y="605776"/>
                  </a:lnTo>
                  <a:lnTo>
                    <a:pt x="534909" y="600063"/>
                  </a:lnTo>
                  <a:lnTo>
                    <a:pt x="541900" y="594667"/>
                  </a:lnTo>
                  <a:lnTo>
                    <a:pt x="548891" y="589907"/>
                  </a:lnTo>
                  <a:lnTo>
                    <a:pt x="556517" y="585463"/>
                  </a:lnTo>
                  <a:lnTo>
                    <a:pt x="564144" y="581020"/>
                  </a:lnTo>
                  <a:lnTo>
                    <a:pt x="571770" y="577211"/>
                  </a:lnTo>
                  <a:lnTo>
                    <a:pt x="579714" y="574354"/>
                  </a:lnTo>
                  <a:lnTo>
                    <a:pt x="587658" y="571498"/>
                  </a:lnTo>
                  <a:lnTo>
                    <a:pt x="595920" y="569276"/>
                  </a:lnTo>
                  <a:lnTo>
                    <a:pt x="604499" y="567372"/>
                  </a:lnTo>
                  <a:lnTo>
                    <a:pt x="612761" y="566420"/>
                  </a:lnTo>
                  <a:lnTo>
                    <a:pt x="621659" y="565468"/>
                  </a:lnTo>
                  <a:lnTo>
                    <a:pt x="630238" y="565150"/>
                  </a:lnTo>
                  <a:close/>
                  <a:moveTo>
                    <a:pt x="181836" y="158167"/>
                  </a:moveTo>
                  <a:lnTo>
                    <a:pt x="178980" y="158484"/>
                  </a:lnTo>
                  <a:lnTo>
                    <a:pt x="176441" y="159119"/>
                  </a:lnTo>
                  <a:lnTo>
                    <a:pt x="173902" y="160390"/>
                  </a:lnTo>
                  <a:lnTo>
                    <a:pt x="171681" y="161343"/>
                  </a:lnTo>
                  <a:lnTo>
                    <a:pt x="169459" y="162613"/>
                  </a:lnTo>
                  <a:lnTo>
                    <a:pt x="167238" y="163884"/>
                  </a:lnTo>
                  <a:lnTo>
                    <a:pt x="165651" y="165789"/>
                  </a:lnTo>
                  <a:lnTo>
                    <a:pt x="164065" y="167695"/>
                  </a:lnTo>
                  <a:lnTo>
                    <a:pt x="162478" y="169918"/>
                  </a:lnTo>
                  <a:lnTo>
                    <a:pt x="161209" y="171824"/>
                  </a:lnTo>
                  <a:lnTo>
                    <a:pt x="159939" y="174364"/>
                  </a:lnTo>
                  <a:lnTo>
                    <a:pt x="159305" y="176588"/>
                  </a:lnTo>
                  <a:lnTo>
                    <a:pt x="158352" y="179128"/>
                  </a:lnTo>
                  <a:lnTo>
                    <a:pt x="158035" y="181669"/>
                  </a:lnTo>
                  <a:lnTo>
                    <a:pt x="157718" y="184210"/>
                  </a:lnTo>
                  <a:lnTo>
                    <a:pt x="157718" y="1440334"/>
                  </a:lnTo>
                  <a:lnTo>
                    <a:pt x="158352" y="1447639"/>
                  </a:lnTo>
                  <a:lnTo>
                    <a:pt x="159622" y="1454944"/>
                  </a:lnTo>
                  <a:lnTo>
                    <a:pt x="161526" y="1463202"/>
                  </a:lnTo>
                  <a:lnTo>
                    <a:pt x="164065" y="1471142"/>
                  </a:lnTo>
                  <a:lnTo>
                    <a:pt x="167238" y="1479717"/>
                  </a:lnTo>
                  <a:lnTo>
                    <a:pt x="171363" y="1488610"/>
                  </a:lnTo>
                  <a:lnTo>
                    <a:pt x="175806" y="1497185"/>
                  </a:lnTo>
                  <a:lnTo>
                    <a:pt x="181201" y="1506078"/>
                  </a:lnTo>
                  <a:lnTo>
                    <a:pt x="187230" y="1514336"/>
                  </a:lnTo>
                  <a:lnTo>
                    <a:pt x="193577" y="1522594"/>
                  </a:lnTo>
                  <a:lnTo>
                    <a:pt x="200876" y="1530534"/>
                  </a:lnTo>
                  <a:lnTo>
                    <a:pt x="208492" y="1538156"/>
                  </a:lnTo>
                  <a:lnTo>
                    <a:pt x="216743" y="1545143"/>
                  </a:lnTo>
                  <a:lnTo>
                    <a:pt x="225629" y="1551178"/>
                  </a:lnTo>
                  <a:lnTo>
                    <a:pt x="230389" y="1554354"/>
                  </a:lnTo>
                  <a:lnTo>
                    <a:pt x="235149" y="1557212"/>
                  </a:lnTo>
                  <a:lnTo>
                    <a:pt x="239909" y="1559753"/>
                  </a:lnTo>
                  <a:lnTo>
                    <a:pt x="244669" y="1561976"/>
                  </a:lnTo>
                  <a:lnTo>
                    <a:pt x="1018979" y="1561976"/>
                  </a:lnTo>
                  <a:lnTo>
                    <a:pt x="1018979" y="1559436"/>
                  </a:lnTo>
                  <a:lnTo>
                    <a:pt x="1028182" y="1554354"/>
                  </a:lnTo>
                  <a:lnTo>
                    <a:pt x="1037068" y="1548637"/>
                  </a:lnTo>
                  <a:lnTo>
                    <a:pt x="1045636" y="1542603"/>
                  </a:lnTo>
                  <a:lnTo>
                    <a:pt x="1053252" y="1535298"/>
                  </a:lnTo>
                  <a:lnTo>
                    <a:pt x="1060551" y="1527993"/>
                  </a:lnTo>
                  <a:lnTo>
                    <a:pt x="1067532" y="1520370"/>
                  </a:lnTo>
                  <a:lnTo>
                    <a:pt x="1073879" y="1512113"/>
                  </a:lnTo>
                  <a:lnTo>
                    <a:pt x="1079908" y="1504173"/>
                  </a:lnTo>
                  <a:lnTo>
                    <a:pt x="1084986" y="1495597"/>
                  </a:lnTo>
                  <a:lnTo>
                    <a:pt x="1089429" y="1487022"/>
                  </a:lnTo>
                  <a:lnTo>
                    <a:pt x="1093554" y="1479082"/>
                  </a:lnTo>
                  <a:lnTo>
                    <a:pt x="1096728" y="1470507"/>
                  </a:lnTo>
                  <a:lnTo>
                    <a:pt x="1099266" y="1462884"/>
                  </a:lnTo>
                  <a:lnTo>
                    <a:pt x="1101170" y="1454626"/>
                  </a:lnTo>
                  <a:lnTo>
                    <a:pt x="1102122" y="1447321"/>
                  </a:lnTo>
                  <a:lnTo>
                    <a:pt x="1102757" y="1440334"/>
                  </a:lnTo>
                  <a:lnTo>
                    <a:pt x="1102757" y="184210"/>
                  </a:lnTo>
                  <a:lnTo>
                    <a:pt x="1102122" y="181669"/>
                  </a:lnTo>
                  <a:lnTo>
                    <a:pt x="1101805" y="179128"/>
                  </a:lnTo>
                  <a:lnTo>
                    <a:pt x="1101170" y="176588"/>
                  </a:lnTo>
                  <a:lnTo>
                    <a:pt x="1100536" y="174364"/>
                  </a:lnTo>
                  <a:lnTo>
                    <a:pt x="1099266" y="171824"/>
                  </a:lnTo>
                  <a:lnTo>
                    <a:pt x="1097997" y="169918"/>
                  </a:lnTo>
                  <a:lnTo>
                    <a:pt x="1096410" y="167695"/>
                  </a:lnTo>
                  <a:lnTo>
                    <a:pt x="1094824" y="165789"/>
                  </a:lnTo>
                  <a:lnTo>
                    <a:pt x="1092919" y="163884"/>
                  </a:lnTo>
                  <a:lnTo>
                    <a:pt x="1090698" y="162613"/>
                  </a:lnTo>
                  <a:lnTo>
                    <a:pt x="1088794" y="161343"/>
                  </a:lnTo>
                  <a:lnTo>
                    <a:pt x="1086573" y="160390"/>
                  </a:lnTo>
                  <a:lnTo>
                    <a:pt x="1083716" y="159119"/>
                  </a:lnTo>
                  <a:lnTo>
                    <a:pt x="1081178" y="158484"/>
                  </a:lnTo>
                  <a:lnTo>
                    <a:pt x="1078639" y="158167"/>
                  </a:lnTo>
                  <a:lnTo>
                    <a:pt x="1076100" y="158167"/>
                  </a:lnTo>
                  <a:lnTo>
                    <a:pt x="184374" y="158167"/>
                  </a:lnTo>
                  <a:lnTo>
                    <a:pt x="181836" y="158167"/>
                  </a:lnTo>
                  <a:close/>
                  <a:moveTo>
                    <a:pt x="1414463" y="157162"/>
                  </a:moveTo>
                  <a:lnTo>
                    <a:pt x="2153497" y="157162"/>
                  </a:lnTo>
                  <a:lnTo>
                    <a:pt x="2161123" y="157162"/>
                  </a:lnTo>
                  <a:lnTo>
                    <a:pt x="2169066" y="158114"/>
                  </a:lnTo>
                  <a:lnTo>
                    <a:pt x="2176374" y="158749"/>
                  </a:lnTo>
                  <a:lnTo>
                    <a:pt x="2183364" y="160337"/>
                  </a:lnTo>
                  <a:lnTo>
                    <a:pt x="2190671" y="161924"/>
                  </a:lnTo>
                  <a:lnTo>
                    <a:pt x="2197661" y="163829"/>
                  </a:lnTo>
                  <a:lnTo>
                    <a:pt x="2204651" y="166052"/>
                  </a:lnTo>
                  <a:lnTo>
                    <a:pt x="2211324" y="168909"/>
                  </a:lnTo>
                  <a:lnTo>
                    <a:pt x="2217996" y="172084"/>
                  </a:lnTo>
                  <a:lnTo>
                    <a:pt x="2224350" y="174942"/>
                  </a:lnTo>
                  <a:lnTo>
                    <a:pt x="2230387" y="178752"/>
                  </a:lnTo>
                  <a:lnTo>
                    <a:pt x="2236424" y="182562"/>
                  </a:lnTo>
                  <a:lnTo>
                    <a:pt x="2242461" y="186689"/>
                  </a:lnTo>
                  <a:lnTo>
                    <a:pt x="2247862" y="191134"/>
                  </a:lnTo>
                  <a:lnTo>
                    <a:pt x="2253264" y="195579"/>
                  </a:lnTo>
                  <a:lnTo>
                    <a:pt x="2258665" y="200659"/>
                  </a:lnTo>
                  <a:lnTo>
                    <a:pt x="2263431" y="206057"/>
                  </a:lnTo>
                  <a:lnTo>
                    <a:pt x="2268197" y="211137"/>
                  </a:lnTo>
                  <a:lnTo>
                    <a:pt x="2272645" y="216852"/>
                  </a:lnTo>
                  <a:lnTo>
                    <a:pt x="2276776" y="222567"/>
                  </a:lnTo>
                  <a:lnTo>
                    <a:pt x="2280270" y="228917"/>
                  </a:lnTo>
                  <a:lnTo>
                    <a:pt x="2284083" y="234949"/>
                  </a:lnTo>
                  <a:lnTo>
                    <a:pt x="2287261" y="241299"/>
                  </a:lnTo>
                  <a:lnTo>
                    <a:pt x="2290438" y="247967"/>
                  </a:lnTo>
                  <a:lnTo>
                    <a:pt x="2292980" y="254634"/>
                  </a:lnTo>
                  <a:lnTo>
                    <a:pt x="2295204" y="261619"/>
                  </a:lnTo>
                  <a:lnTo>
                    <a:pt x="2297428" y="268604"/>
                  </a:lnTo>
                  <a:lnTo>
                    <a:pt x="2298699" y="275589"/>
                  </a:lnTo>
                  <a:lnTo>
                    <a:pt x="2300287" y="282892"/>
                  </a:lnTo>
                  <a:lnTo>
                    <a:pt x="2300923" y="290512"/>
                  </a:lnTo>
                  <a:lnTo>
                    <a:pt x="2301876" y="297814"/>
                  </a:lnTo>
                  <a:lnTo>
                    <a:pt x="2301876" y="305434"/>
                  </a:lnTo>
                  <a:lnTo>
                    <a:pt x="2301876" y="1484630"/>
                  </a:lnTo>
                  <a:lnTo>
                    <a:pt x="2301876" y="1497013"/>
                  </a:lnTo>
                  <a:lnTo>
                    <a:pt x="2300923" y="1509078"/>
                  </a:lnTo>
                  <a:lnTo>
                    <a:pt x="2299652" y="1521143"/>
                  </a:lnTo>
                  <a:lnTo>
                    <a:pt x="2298063" y="1533208"/>
                  </a:lnTo>
                  <a:lnTo>
                    <a:pt x="2295839" y="1544638"/>
                  </a:lnTo>
                  <a:lnTo>
                    <a:pt x="2292980" y="1555433"/>
                  </a:lnTo>
                  <a:lnTo>
                    <a:pt x="2289802" y="1566545"/>
                  </a:lnTo>
                  <a:lnTo>
                    <a:pt x="2285990" y="1577340"/>
                  </a:lnTo>
                  <a:lnTo>
                    <a:pt x="2281859" y="1587500"/>
                  </a:lnTo>
                  <a:lnTo>
                    <a:pt x="2277093" y="1597660"/>
                  </a:lnTo>
                  <a:lnTo>
                    <a:pt x="2271374" y="1607503"/>
                  </a:lnTo>
                  <a:lnTo>
                    <a:pt x="2265655" y="1616710"/>
                  </a:lnTo>
                  <a:lnTo>
                    <a:pt x="2259300" y="1625918"/>
                  </a:lnTo>
                  <a:lnTo>
                    <a:pt x="2252310" y="1634808"/>
                  </a:lnTo>
                  <a:lnTo>
                    <a:pt x="2244685" y="1643063"/>
                  </a:lnTo>
                  <a:lnTo>
                    <a:pt x="2236424" y="1651000"/>
                  </a:lnTo>
                  <a:lnTo>
                    <a:pt x="2227846" y="1658938"/>
                  </a:lnTo>
                  <a:lnTo>
                    <a:pt x="2218631" y="1665923"/>
                  </a:lnTo>
                  <a:lnTo>
                    <a:pt x="2208782" y="1672908"/>
                  </a:lnTo>
                  <a:lnTo>
                    <a:pt x="2198297" y="1678940"/>
                  </a:lnTo>
                  <a:lnTo>
                    <a:pt x="2187494" y="1684973"/>
                  </a:lnTo>
                  <a:lnTo>
                    <a:pt x="2176056" y="1690370"/>
                  </a:lnTo>
                  <a:lnTo>
                    <a:pt x="2163664" y="1695450"/>
                  </a:lnTo>
                  <a:lnTo>
                    <a:pt x="2150955" y="1700213"/>
                  </a:lnTo>
                  <a:lnTo>
                    <a:pt x="2137611" y="1704023"/>
                  </a:lnTo>
                  <a:lnTo>
                    <a:pt x="2123631" y="1707515"/>
                  </a:lnTo>
                  <a:lnTo>
                    <a:pt x="2108698" y="1710373"/>
                  </a:lnTo>
                  <a:lnTo>
                    <a:pt x="2093764" y="1712913"/>
                  </a:lnTo>
                  <a:lnTo>
                    <a:pt x="2077878" y="1715135"/>
                  </a:lnTo>
                  <a:lnTo>
                    <a:pt x="2061038" y="1716405"/>
                  </a:lnTo>
                  <a:lnTo>
                    <a:pt x="2044199" y="1717358"/>
                  </a:lnTo>
                  <a:lnTo>
                    <a:pt x="2026406" y="1717675"/>
                  </a:lnTo>
                  <a:lnTo>
                    <a:pt x="1563159" y="1717675"/>
                  </a:lnTo>
                  <a:lnTo>
                    <a:pt x="1551721" y="1717358"/>
                  </a:lnTo>
                  <a:lnTo>
                    <a:pt x="1540601" y="1716723"/>
                  </a:lnTo>
                  <a:lnTo>
                    <a:pt x="1529163" y="1715453"/>
                  </a:lnTo>
                  <a:lnTo>
                    <a:pt x="1518042" y="1714500"/>
                  </a:lnTo>
                  <a:lnTo>
                    <a:pt x="1506922" y="1712913"/>
                  </a:lnTo>
                  <a:lnTo>
                    <a:pt x="1495801" y="1710690"/>
                  </a:lnTo>
                  <a:lnTo>
                    <a:pt x="1485634" y="1709103"/>
                  </a:lnTo>
                  <a:lnTo>
                    <a:pt x="1475149" y="1706880"/>
                  </a:lnTo>
                  <a:lnTo>
                    <a:pt x="1456085" y="1701800"/>
                  </a:lnTo>
                  <a:lnTo>
                    <a:pt x="1439246" y="1697038"/>
                  </a:lnTo>
                  <a:lnTo>
                    <a:pt x="1424948" y="1692593"/>
                  </a:lnTo>
                  <a:lnTo>
                    <a:pt x="1414463" y="1688783"/>
                  </a:lnTo>
                  <a:lnTo>
                    <a:pt x="1414463" y="1342708"/>
                  </a:lnTo>
                  <a:lnTo>
                    <a:pt x="1416687" y="1347470"/>
                  </a:lnTo>
                  <a:lnTo>
                    <a:pt x="1419229" y="1352233"/>
                  </a:lnTo>
                  <a:lnTo>
                    <a:pt x="1422088" y="1357630"/>
                  </a:lnTo>
                  <a:lnTo>
                    <a:pt x="1425583" y="1362393"/>
                  </a:lnTo>
                  <a:lnTo>
                    <a:pt x="1429078" y="1367473"/>
                  </a:lnTo>
                  <a:lnTo>
                    <a:pt x="1433209" y="1372235"/>
                  </a:lnTo>
                  <a:lnTo>
                    <a:pt x="1437657" y="1376998"/>
                  </a:lnTo>
                  <a:lnTo>
                    <a:pt x="1442105" y="1381760"/>
                  </a:lnTo>
                  <a:lnTo>
                    <a:pt x="1446871" y="1386523"/>
                  </a:lnTo>
                  <a:lnTo>
                    <a:pt x="1451637" y="1390968"/>
                  </a:lnTo>
                  <a:lnTo>
                    <a:pt x="1456721" y="1395413"/>
                  </a:lnTo>
                  <a:lnTo>
                    <a:pt x="1462440" y="1399540"/>
                  </a:lnTo>
                  <a:lnTo>
                    <a:pt x="1467523" y="1403350"/>
                  </a:lnTo>
                  <a:lnTo>
                    <a:pt x="1472925" y="1406525"/>
                  </a:lnTo>
                  <a:lnTo>
                    <a:pt x="1478644" y="1410018"/>
                  </a:lnTo>
                  <a:lnTo>
                    <a:pt x="1484045" y="1412558"/>
                  </a:lnTo>
                  <a:lnTo>
                    <a:pt x="1484045" y="1413510"/>
                  </a:lnTo>
                  <a:lnTo>
                    <a:pt x="2108062" y="1413510"/>
                  </a:lnTo>
                  <a:lnTo>
                    <a:pt x="2108062" y="1410335"/>
                  </a:lnTo>
                  <a:lnTo>
                    <a:pt x="2115370" y="1406208"/>
                  </a:lnTo>
                  <a:lnTo>
                    <a:pt x="2122360" y="1401763"/>
                  </a:lnTo>
                  <a:lnTo>
                    <a:pt x="2129032" y="1396683"/>
                  </a:lnTo>
                  <a:lnTo>
                    <a:pt x="2135387" y="1390968"/>
                  </a:lnTo>
                  <a:lnTo>
                    <a:pt x="2141106" y="1385253"/>
                  </a:lnTo>
                  <a:lnTo>
                    <a:pt x="2146825" y="1378903"/>
                  </a:lnTo>
                  <a:lnTo>
                    <a:pt x="2151909" y="1372235"/>
                  </a:lnTo>
                  <a:lnTo>
                    <a:pt x="2156357" y="1365568"/>
                  </a:lnTo>
                  <a:lnTo>
                    <a:pt x="2160805" y="1358900"/>
                  </a:lnTo>
                  <a:lnTo>
                    <a:pt x="2163982" y="1352233"/>
                  </a:lnTo>
                  <a:lnTo>
                    <a:pt x="2167477" y="1345883"/>
                  </a:lnTo>
                  <a:lnTo>
                    <a:pt x="2170019" y="1339215"/>
                  </a:lnTo>
                  <a:lnTo>
                    <a:pt x="2172243" y="1332865"/>
                  </a:lnTo>
                  <a:lnTo>
                    <a:pt x="2173832" y="1326515"/>
                  </a:lnTo>
                  <a:lnTo>
                    <a:pt x="2174467" y="1320800"/>
                  </a:lnTo>
                  <a:lnTo>
                    <a:pt x="2174785" y="1315085"/>
                  </a:lnTo>
                  <a:lnTo>
                    <a:pt x="2174785" y="305434"/>
                  </a:lnTo>
                  <a:lnTo>
                    <a:pt x="2174467" y="301307"/>
                  </a:lnTo>
                  <a:lnTo>
                    <a:pt x="2172879" y="297497"/>
                  </a:lnTo>
                  <a:lnTo>
                    <a:pt x="2171290" y="293687"/>
                  </a:lnTo>
                  <a:lnTo>
                    <a:pt x="2168430" y="290829"/>
                  </a:lnTo>
                  <a:lnTo>
                    <a:pt x="2165571" y="288289"/>
                  </a:lnTo>
                  <a:lnTo>
                    <a:pt x="2162076" y="286067"/>
                  </a:lnTo>
                  <a:lnTo>
                    <a:pt x="2157945" y="284797"/>
                  </a:lnTo>
                  <a:lnTo>
                    <a:pt x="2153497" y="284479"/>
                  </a:lnTo>
                  <a:lnTo>
                    <a:pt x="1414463" y="284479"/>
                  </a:lnTo>
                  <a:lnTo>
                    <a:pt x="1414463" y="157162"/>
                  </a:lnTo>
                  <a:close/>
                  <a:moveTo>
                    <a:pt x="184374" y="0"/>
                  </a:moveTo>
                  <a:lnTo>
                    <a:pt x="1076100" y="0"/>
                  </a:lnTo>
                  <a:lnTo>
                    <a:pt x="1085621" y="317"/>
                  </a:lnTo>
                  <a:lnTo>
                    <a:pt x="1094824" y="953"/>
                  </a:lnTo>
                  <a:lnTo>
                    <a:pt x="1104026" y="1905"/>
                  </a:lnTo>
                  <a:lnTo>
                    <a:pt x="1113229" y="3494"/>
                  </a:lnTo>
                  <a:lnTo>
                    <a:pt x="1122115" y="5717"/>
                  </a:lnTo>
                  <a:lnTo>
                    <a:pt x="1131000" y="8258"/>
                  </a:lnTo>
                  <a:lnTo>
                    <a:pt x="1139568" y="11434"/>
                  </a:lnTo>
                  <a:lnTo>
                    <a:pt x="1147502" y="14610"/>
                  </a:lnTo>
                  <a:lnTo>
                    <a:pt x="1156070" y="18421"/>
                  </a:lnTo>
                  <a:lnTo>
                    <a:pt x="1163686" y="22232"/>
                  </a:lnTo>
                  <a:lnTo>
                    <a:pt x="1171620" y="26679"/>
                  </a:lnTo>
                  <a:lnTo>
                    <a:pt x="1178919" y="31443"/>
                  </a:lnTo>
                  <a:lnTo>
                    <a:pt x="1186217" y="36842"/>
                  </a:lnTo>
                  <a:lnTo>
                    <a:pt x="1193199" y="42241"/>
                  </a:lnTo>
                  <a:lnTo>
                    <a:pt x="1199863" y="47640"/>
                  </a:lnTo>
                  <a:lnTo>
                    <a:pt x="1206210" y="53993"/>
                  </a:lnTo>
                  <a:lnTo>
                    <a:pt x="1212557" y="60345"/>
                  </a:lnTo>
                  <a:lnTo>
                    <a:pt x="1218269" y="67014"/>
                  </a:lnTo>
                  <a:lnTo>
                    <a:pt x="1223981" y="74002"/>
                  </a:lnTo>
                  <a:lnTo>
                    <a:pt x="1229058" y="81306"/>
                  </a:lnTo>
                  <a:lnTo>
                    <a:pt x="1233818" y="88611"/>
                  </a:lnTo>
                  <a:lnTo>
                    <a:pt x="1238261" y="96551"/>
                  </a:lnTo>
                  <a:lnTo>
                    <a:pt x="1242387" y="104492"/>
                  </a:lnTo>
                  <a:lnTo>
                    <a:pt x="1245877" y="112749"/>
                  </a:lnTo>
                  <a:lnTo>
                    <a:pt x="1249368" y="121325"/>
                  </a:lnTo>
                  <a:lnTo>
                    <a:pt x="1252224" y="129582"/>
                  </a:lnTo>
                  <a:lnTo>
                    <a:pt x="1254446" y="138475"/>
                  </a:lnTo>
                  <a:lnTo>
                    <a:pt x="1256667" y="147368"/>
                  </a:lnTo>
                  <a:lnTo>
                    <a:pt x="1258254" y="156261"/>
                  </a:lnTo>
                  <a:lnTo>
                    <a:pt x="1259523" y="165472"/>
                  </a:lnTo>
                  <a:lnTo>
                    <a:pt x="1259840" y="175000"/>
                  </a:lnTo>
                  <a:lnTo>
                    <a:pt x="1260475" y="184210"/>
                  </a:lnTo>
                  <a:lnTo>
                    <a:pt x="1260475" y="1651541"/>
                  </a:lnTo>
                  <a:lnTo>
                    <a:pt x="1259840" y="1667103"/>
                  </a:lnTo>
                  <a:lnTo>
                    <a:pt x="1259206" y="1682348"/>
                  </a:lnTo>
                  <a:lnTo>
                    <a:pt x="1257936" y="1696958"/>
                  </a:lnTo>
                  <a:lnTo>
                    <a:pt x="1255715" y="1711886"/>
                  </a:lnTo>
                  <a:lnTo>
                    <a:pt x="1252542" y="1725860"/>
                  </a:lnTo>
                  <a:lnTo>
                    <a:pt x="1249368" y="1739835"/>
                  </a:lnTo>
                  <a:lnTo>
                    <a:pt x="1245243" y="1753492"/>
                  </a:lnTo>
                  <a:lnTo>
                    <a:pt x="1240483" y="1766831"/>
                  </a:lnTo>
                  <a:lnTo>
                    <a:pt x="1235405" y="1779535"/>
                  </a:lnTo>
                  <a:lnTo>
                    <a:pt x="1229376" y="1792239"/>
                  </a:lnTo>
                  <a:lnTo>
                    <a:pt x="1222712" y="1804308"/>
                  </a:lnTo>
                  <a:lnTo>
                    <a:pt x="1215413" y="1816060"/>
                  </a:lnTo>
                  <a:lnTo>
                    <a:pt x="1207162" y="1827493"/>
                  </a:lnTo>
                  <a:lnTo>
                    <a:pt x="1198594" y="1838292"/>
                  </a:lnTo>
                  <a:lnTo>
                    <a:pt x="1189391" y="1848773"/>
                  </a:lnTo>
                  <a:lnTo>
                    <a:pt x="1179236" y="1858619"/>
                  </a:lnTo>
                  <a:lnTo>
                    <a:pt x="1168129" y="1868147"/>
                  </a:lnTo>
                  <a:lnTo>
                    <a:pt x="1156705" y="1877040"/>
                  </a:lnTo>
                  <a:lnTo>
                    <a:pt x="1144646" y="1885615"/>
                  </a:lnTo>
                  <a:lnTo>
                    <a:pt x="1131635" y="1893555"/>
                  </a:lnTo>
                  <a:lnTo>
                    <a:pt x="1117989" y="1900860"/>
                  </a:lnTo>
                  <a:lnTo>
                    <a:pt x="1103709" y="1907530"/>
                  </a:lnTo>
                  <a:lnTo>
                    <a:pt x="1088794" y="1913882"/>
                  </a:lnTo>
                  <a:lnTo>
                    <a:pt x="1072927" y="1919599"/>
                  </a:lnTo>
                  <a:lnTo>
                    <a:pt x="1056108" y="1924680"/>
                  </a:lnTo>
                  <a:lnTo>
                    <a:pt x="1038654" y="1929127"/>
                  </a:lnTo>
                  <a:lnTo>
                    <a:pt x="1020566" y="1932620"/>
                  </a:lnTo>
                  <a:lnTo>
                    <a:pt x="1001526" y="1936114"/>
                  </a:lnTo>
                  <a:lnTo>
                    <a:pt x="981851" y="1938337"/>
                  </a:lnTo>
                  <a:lnTo>
                    <a:pt x="961541" y="1940243"/>
                  </a:lnTo>
                  <a:lnTo>
                    <a:pt x="940279" y="1941196"/>
                  </a:lnTo>
                  <a:lnTo>
                    <a:pt x="918065" y="1941513"/>
                  </a:lnTo>
                  <a:lnTo>
                    <a:pt x="342410" y="1941513"/>
                  </a:lnTo>
                  <a:lnTo>
                    <a:pt x="321148" y="1941196"/>
                  </a:lnTo>
                  <a:lnTo>
                    <a:pt x="300839" y="1940243"/>
                  </a:lnTo>
                  <a:lnTo>
                    <a:pt x="280846" y="1938337"/>
                  </a:lnTo>
                  <a:lnTo>
                    <a:pt x="261806" y="1936114"/>
                  </a:lnTo>
                  <a:lnTo>
                    <a:pt x="242765" y="1932938"/>
                  </a:lnTo>
                  <a:lnTo>
                    <a:pt x="225311" y="1929444"/>
                  </a:lnTo>
                  <a:lnTo>
                    <a:pt x="208175" y="1924998"/>
                  </a:lnTo>
                  <a:lnTo>
                    <a:pt x="191673" y="1920234"/>
                  </a:lnTo>
                  <a:lnTo>
                    <a:pt x="175806" y="1914517"/>
                  </a:lnTo>
                  <a:lnTo>
                    <a:pt x="160574" y="1908800"/>
                  </a:lnTo>
                  <a:lnTo>
                    <a:pt x="146294" y="1902130"/>
                  </a:lnTo>
                  <a:lnTo>
                    <a:pt x="132648" y="1894825"/>
                  </a:lnTo>
                  <a:lnTo>
                    <a:pt x="119954" y="1886885"/>
                  </a:lnTo>
                  <a:lnTo>
                    <a:pt x="107261" y="1878628"/>
                  </a:lnTo>
                  <a:lnTo>
                    <a:pt x="95836" y="1869735"/>
                  </a:lnTo>
                  <a:lnTo>
                    <a:pt x="84730" y="1860524"/>
                  </a:lnTo>
                  <a:lnTo>
                    <a:pt x="74575" y="1850361"/>
                  </a:lnTo>
                  <a:lnTo>
                    <a:pt x="64737" y="1840198"/>
                  </a:lnTo>
                  <a:lnTo>
                    <a:pt x="55534" y="1829399"/>
                  </a:lnTo>
                  <a:lnTo>
                    <a:pt x="47601" y="1817965"/>
                  </a:lnTo>
                  <a:lnTo>
                    <a:pt x="39985" y="1806532"/>
                  </a:lnTo>
                  <a:lnTo>
                    <a:pt x="32686" y="1794463"/>
                  </a:lnTo>
                  <a:lnTo>
                    <a:pt x="26656" y="1781758"/>
                  </a:lnTo>
                  <a:lnTo>
                    <a:pt x="20944" y="1768419"/>
                  </a:lnTo>
                  <a:lnTo>
                    <a:pt x="16184" y="1755397"/>
                  </a:lnTo>
                  <a:lnTo>
                    <a:pt x="11741" y="1741740"/>
                  </a:lnTo>
                  <a:lnTo>
                    <a:pt x="8251" y="1727131"/>
                  </a:lnTo>
                  <a:lnTo>
                    <a:pt x="5077" y="1712838"/>
                  </a:lnTo>
                  <a:lnTo>
                    <a:pt x="2856" y="1698229"/>
                  </a:lnTo>
                  <a:lnTo>
                    <a:pt x="1269" y="1682984"/>
                  </a:lnTo>
                  <a:lnTo>
                    <a:pt x="317" y="1667421"/>
                  </a:lnTo>
                  <a:lnTo>
                    <a:pt x="0" y="1651541"/>
                  </a:lnTo>
                  <a:lnTo>
                    <a:pt x="0" y="184210"/>
                  </a:lnTo>
                  <a:lnTo>
                    <a:pt x="0" y="175000"/>
                  </a:lnTo>
                  <a:lnTo>
                    <a:pt x="634" y="165472"/>
                  </a:lnTo>
                  <a:lnTo>
                    <a:pt x="1904" y="156261"/>
                  </a:lnTo>
                  <a:lnTo>
                    <a:pt x="3808" y="147368"/>
                  </a:lnTo>
                  <a:lnTo>
                    <a:pt x="6029" y="138475"/>
                  </a:lnTo>
                  <a:lnTo>
                    <a:pt x="8251" y="129582"/>
                  </a:lnTo>
                  <a:lnTo>
                    <a:pt x="11107" y="121325"/>
                  </a:lnTo>
                  <a:lnTo>
                    <a:pt x="14280" y="112749"/>
                  </a:lnTo>
                  <a:lnTo>
                    <a:pt x="18088" y="104492"/>
                  </a:lnTo>
                  <a:lnTo>
                    <a:pt x="22214" y="96551"/>
                  </a:lnTo>
                  <a:lnTo>
                    <a:pt x="26656" y="88611"/>
                  </a:lnTo>
                  <a:lnTo>
                    <a:pt x="31416" y="81306"/>
                  </a:lnTo>
                  <a:lnTo>
                    <a:pt x="36494" y="74002"/>
                  </a:lnTo>
                  <a:lnTo>
                    <a:pt x="41889" y="67014"/>
                  </a:lnTo>
                  <a:lnTo>
                    <a:pt x="47918" y="60345"/>
                  </a:lnTo>
                  <a:lnTo>
                    <a:pt x="53948" y="53993"/>
                  </a:lnTo>
                  <a:lnTo>
                    <a:pt x="60612" y="47640"/>
                  </a:lnTo>
                  <a:lnTo>
                    <a:pt x="66959" y="42241"/>
                  </a:lnTo>
                  <a:lnTo>
                    <a:pt x="74257" y="36842"/>
                  </a:lnTo>
                  <a:lnTo>
                    <a:pt x="81556" y="31443"/>
                  </a:lnTo>
                  <a:lnTo>
                    <a:pt x="88855" y="26679"/>
                  </a:lnTo>
                  <a:lnTo>
                    <a:pt x="96471" y="22232"/>
                  </a:lnTo>
                  <a:lnTo>
                    <a:pt x="104405" y="18421"/>
                  </a:lnTo>
                  <a:lnTo>
                    <a:pt x="112338" y="14610"/>
                  </a:lnTo>
                  <a:lnTo>
                    <a:pt x="120906" y="11434"/>
                  </a:lnTo>
                  <a:lnTo>
                    <a:pt x="129475" y="8258"/>
                  </a:lnTo>
                  <a:lnTo>
                    <a:pt x="138360" y="5717"/>
                  </a:lnTo>
                  <a:lnTo>
                    <a:pt x="146928" y="3494"/>
                  </a:lnTo>
                  <a:lnTo>
                    <a:pt x="156131" y="1905"/>
                  </a:lnTo>
                  <a:lnTo>
                    <a:pt x="165651" y="953"/>
                  </a:lnTo>
                  <a:lnTo>
                    <a:pt x="174854" y="317"/>
                  </a:lnTo>
                  <a:lnTo>
                    <a:pt x="18437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400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27" name="TextBox 58"/>
          <p:cNvSpPr txBox="1"/>
          <p:nvPr/>
        </p:nvSpPr>
        <p:spPr>
          <a:xfrm>
            <a:off x="1898033" y="1733031"/>
            <a:ext cx="255929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Kartika" panose="02020503030404060203" pitchFamily="18" charset="0"/>
              </a:rPr>
              <a:t>输入您的标题内容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Kartika" panose="02020503030404060203" pitchFamily="18" charset="0"/>
            </a:endParaRPr>
          </a:p>
        </p:txBody>
      </p:sp>
      <p:sp>
        <p:nvSpPr>
          <p:cNvPr id="28" name="TextBox 59"/>
          <p:cNvSpPr txBox="1"/>
          <p:nvPr/>
        </p:nvSpPr>
        <p:spPr>
          <a:xfrm>
            <a:off x="1826149" y="2255334"/>
            <a:ext cx="2606768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gradFill>
                  <a:gsLst>
                    <a:gs pos="100000">
                      <a:prstClr val="black">
                        <a:lumMod val="85000"/>
                        <a:lumOff val="15000"/>
                      </a:prstClr>
                    </a:gs>
                    <a:gs pos="0">
                      <a:prstClr val="black">
                        <a:lumMod val="85000"/>
                        <a:lumOff val="15000"/>
                      </a:prst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单击添加文字内容，言简意赅不罗嗦。单击添加文字内容，言简意赅不罗嗦。</a:t>
            </a:r>
            <a:endParaRPr lang="zh-CN" altLang="en-US" sz="1467" dirty="0">
              <a:gradFill>
                <a:gsLst>
                  <a:gs pos="0">
                    <a:prstClr val="black">
                      <a:lumMod val="50000"/>
                      <a:lumOff val="50000"/>
                    </a:prstClr>
                  </a:gs>
                  <a:gs pos="100000">
                    <a:prstClr val="black">
                      <a:lumMod val="50000"/>
                      <a:lumOff val="50000"/>
                    </a:prstClr>
                  </a:gs>
                </a:gsLst>
                <a:lin ang="2700000" scaled="1"/>
              </a:gra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60"/>
          <p:cNvSpPr txBox="1"/>
          <p:nvPr/>
        </p:nvSpPr>
        <p:spPr>
          <a:xfrm>
            <a:off x="1749702" y="3626522"/>
            <a:ext cx="260947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Kartika" panose="02020503030404060203" pitchFamily="18" charset="0"/>
              </a:rPr>
              <a:t>输入您的标题内容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Kartika" panose="02020503030404060203" pitchFamily="18" charset="0"/>
            </a:endParaRPr>
          </a:p>
        </p:txBody>
      </p:sp>
      <p:sp>
        <p:nvSpPr>
          <p:cNvPr id="30" name="TextBox 61"/>
          <p:cNvSpPr txBox="1"/>
          <p:nvPr/>
        </p:nvSpPr>
        <p:spPr>
          <a:xfrm>
            <a:off x="1743339" y="4120817"/>
            <a:ext cx="2512342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gradFill>
                  <a:gsLst>
                    <a:gs pos="100000">
                      <a:prstClr val="black">
                        <a:lumMod val="85000"/>
                        <a:lumOff val="15000"/>
                      </a:prstClr>
                    </a:gs>
                    <a:gs pos="0">
                      <a:prstClr val="black">
                        <a:lumMod val="85000"/>
                        <a:lumOff val="15000"/>
                      </a:prst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单击添加文字内容，言简意赅不罗嗦。单击添加文字内容，言简意赅不罗嗦</a:t>
            </a:r>
            <a:r>
              <a:rPr lang="zh-CN" altLang="en-US" sz="1400" dirty="0" smtClean="0">
                <a:gradFill>
                  <a:gsLst>
                    <a:gs pos="100000">
                      <a:prstClr val="black">
                        <a:lumMod val="85000"/>
                        <a:lumOff val="15000"/>
                      </a:prstClr>
                    </a:gs>
                    <a:gs pos="0">
                      <a:prstClr val="black">
                        <a:lumMod val="85000"/>
                        <a:lumOff val="15000"/>
                      </a:prst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。亮亮图文旗舰店</a:t>
            </a:r>
            <a:r>
              <a:rPr lang="en-US" altLang="zh-CN" sz="1400" dirty="0" smtClean="0">
                <a:gradFill>
                  <a:gsLst>
                    <a:gs pos="100000">
                      <a:prstClr val="black">
                        <a:lumMod val="85000"/>
                        <a:lumOff val="15000"/>
                      </a:prstClr>
                    </a:gs>
                    <a:gs pos="0">
                      <a:prstClr val="black">
                        <a:lumMod val="85000"/>
                        <a:lumOff val="15000"/>
                      </a:prst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zh-CN" altLang="en-US" sz="1467" dirty="0">
              <a:gradFill>
                <a:gsLst>
                  <a:gs pos="0">
                    <a:prstClr val="black">
                      <a:lumMod val="50000"/>
                      <a:lumOff val="50000"/>
                    </a:prstClr>
                  </a:gs>
                  <a:gs pos="100000">
                    <a:prstClr val="black">
                      <a:lumMod val="50000"/>
                      <a:lumOff val="50000"/>
                    </a:prstClr>
                  </a:gs>
                </a:gsLst>
                <a:lin ang="2700000" scaled="1"/>
              </a:gra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TextBox 62"/>
          <p:cNvSpPr txBox="1"/>
          <p:nvPr/>
        </p:nvSpPr>
        <p:spPr>
          <a:xfrm>
            <a:off x="1749702" y="5383480"/>
            <a:ext cx="295199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Kartika" panose="02020503030404060203" pitchFamily="18" charset="0"/>
              </a:rPr>
              <a:t>输入您的标题内容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Kartika" panose="02020503030404060203" pitchFamily="18" charset="0"/>
            </a:endParaRPr>
          </a:p>
        </p:txBody>
      </p:sp>
      <p:sp>
        <p:nvSpPr>
          <p:cNvPr id="42" name="TextBox 63"/>
          <p:cNvSpPr txBox="1"/>
          <p:nvPr/>
        </p:nvSpPr>
        <p:spPr>
          <a:xfrm>
            <a:off x="1743340" y="5860884"/>
            <a:ext cx="2512342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gradFill>
                  <a:gsLst>
                    <a:gs pos="100000">
                      <a:prstClr val="black">
                        <a:lumMod val="85000"/>
                        <a:lumOff val="15000"/>
                      </a:prstClr>
                    </a:gs>
                    <a:gs pos="0">
                      <a:prstClr val="black">
                        <a:lumMod val="85000"/>
                        <a:lumOff val="15000"/>
                      </a:prstClr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单击添加文字内容，言简意赅不罗嗦。单击添加文字内容，言简意赅不罗嗦。</a:t>
            </a:r>
            <a:endParaRPr lang="zh-CN" altLang="en-US" sz="1467" dirty="0">
              <a:gradFill>
                <a:gsLst>
                  <a:gs pos="0">
                    <a:prstClr val="black">
                      <a:lumMod val="50000"/>
                      <a:lumOff val="50000"/>
                    </a:prstClr>
                  </a:gs>
                  <a:gs pos="100000">
                    <a:prstClr val="black">
                      <a:lumMod val="50000"/>
                      <a:lumOff val="50000"/>
                    </a:prstClr>
                  </a:gs>
                </a:gsLst>
                <a:lin ang="2700000" scaled="1"/>
              </a:gra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Line 39"/>
          <p:cNvSpPr>
            <a:spLocks noChangeShapeType="1"/>
          </p:cNvSpPr>
          <p:nvPr/>
        </p:nvSpPr>
        <p:spPr bwMode="auto">
          <a:xfrm>
            <a:off x="6995939" y="2784279"/>
            <a:ext cx="1220367" cy="600099"/>
          </a:xfrm>
          <a:prstGeom prst="line">
            <a:avLst/>
          </a:prstGeom>
          <a:noFill/>
          <a:ln w="57150" cap="rnd">
            <a:solidFill>
              <a:srgbClr val="D96240"/>
            </a:solidFill>
            <a:prstDash val="sysDot"/>
            <a:round/>
            <a:headEnd/>
            <a:tailEnd type="triangle" w="med" len="med"/>
          </a:ln>
          <a:scene3d>
            <a:camera prst="orthographicFront">
              <a:rot lat="0" lon="0" rev="300000"/>
            </a:camera>
            <a:lightRig rig="threePt" dir="t"/>
          </a:scene3d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44" name="Line 40"/>
          <p:cNvSpPr>
            <a:spLocks noChangeShapeType="1"/>
          </p:cNvSpPr>
          <p:nvPr/>
        </p:nvSpPr>
        <p:spPr bwMode="auto">
          <a:xfrm>
            <a:off x="6364809" y="4108521"/>
            <a:ext cx="1655732" cy="1681"/>
          </a:xfrm>
          <a:prstGeom prst="line">
            <a:avLst/>
          </a:prstGeom>
          <a:noFill/>
          <a:ln w="57150" cap="rnd">
            <a:solidFill>
              <a:srgbClr val="437A6A"/>
            </a:solidFill>
            <a:prstDash val="sysDot"/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45" name="Line 41"/>
          <p:cNvSpPr>
            <a:spLocks noChangeShapeType="1"/>
          </p:cNvSpPr>
          <p:nvPr/>
        </p:nvSpPr>
        <p:spPr bwMode="auto">
          <a:xfrm flipV="1">
            <a:off x="6938245" y="4835847"/>
            <a:ext cx="1272476" cy="511008"/>
          </a:xfrm>
          <a:prstGeom prst="line">
            <a:avLst/>
          </a:prstGeom>
          <a:noFill/>
          <a:ln w="57150" cap="rnd">
            <a:solidFill>
              <a:srgbClr val="E48C4A"/>
            </a:solidFill>
            <a:prstDash val="sysDot"/>
            <a:round/>
            <a:headEnd/>
            <a:tailEnd type="triangle" w="med" len="med"/>
          </a:ln>
          <a:scene3d>
            <a:camera prst="orthographicFront">
              <a:rot lat="0" lon="0" rev="21299999"/>
            </a:camera>
            <a:lightRig rig="threePt" dir="t"/>
          </a:scene3d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8217161" y="3072059"/>
            <a:ext cx="2328140" cy="2328136"/>
            <a:chOff x="3791858" y="915566"/>
            <a:chExt cx="1746105" cy="1746102"/>
          </a:xfrm>
          <a:effectLst/>
        </p:grpSpPr>
        <p:grpSp>
          <p:nvGrpSpPr>
            <p:cNvPr id="47" name="组合 46"/>
            <p:cNvGrpSpPr/>
            <p:nvPr/>
          </p:nvGrpSpPr>
          <p:grpSpPr>
            <a:xfrm>
              <a:off x="3791858" y="915566"/>
              <a:ext cx="1746105" cy="1746102"/>
              <a:chOff x="680580" y="1491630"/>
              <a:chExt cx="1479184" cy="1479182"/>
            </a:xfrm>
          </p:grpSpPr>
          <p:sp>
            <p:nvSpPr>
              <p:cNvPr id="56" name="同心圆 55"/>
              <p:cNvSpPr/>
              <p:nvPr/>
            </p:nvSpPr>
            <p:spPr>
              <a:xfrm>
                <a:off x="680580" y="1491630"/>
                <a:ext cx="1479184" cy="1479182"/>
              </a:xfrm>
              <a:prstGeom prst="donut">
                <a:avLst>
                  <a:gd name="adj" fmla="val 4879"/>
                </a:avLst>
              </a:prstGeom>
              <a:solidFill>
                <a:srgbClr val="5E67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2700000" scaled="1"/>
                  </a:gradFill>
                </a:endParaRPr>
              </a:p>
            </p:txBody>
          </p:sp>
          <p:sp>
            <p:nvSpPr>
              <p:cNvPr id="57" name="Rectangle 273"/>
              <p:cNvSpPr>
                <a:spLocks noChangeArrowheads="1"/>
              </p:cNvSpPr>
              <p:nvPr/>
            </p:nvSpPr>
            <p:spPr bwMode="auto">
              <a:xfrm>
                <a:off x="1717556" y="2327320"/>
                <a:ext cx="1681" cy="168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240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27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3877837" y="1006925"/>
              <a:ext cx="1563386" cy="1563383"/>
              <a:chOff x="3865529" y="906712"/>
              <a:chExt cx="1563386" cy="1563383"/>
            </a:xfrm>
          </p:grpSpPr>
          <p:grpSp>
            <p:nvGrpSpPr>
              <p:cNvPr id="49" name="组合 48"/>
              <p:cNvGrpSpPr>
                <a:grpSpLocks noChangeAspect="1"/>
              </p:cNvGrpSpPr>
              <p:nvPr/>
            </p:nvGrpSpPr>
            <p:grpSpPr>
              <a:xfrm>
                <a:off x="3865529" y="906712"/>
                <a:ext cx="1563386" cy="1563383"/>
                <a:chOff x="1669163" y="2299136"/>
                <a:chExt cx="1144309" cy="1144307"/>
              </a:xfrm>
            </p:grpSpPr>
            <p:sp>
              <p:nvSpPr>
                <p:cNvPr id="51" name="椭圆 50"/>
                <p:cNvSpPr/>
                <p:nvPr/>
              </p:nvSpPr>
              <p:spPr>
                <a:xfrm>
                  <a:off x="1669163" y="2299136"/>
                  <a:ext cx="1144309" cy="1144307"/>
                </a:xfrm>
                <a:prstGeom prst="ellipse">
                  <a:avLst/>
                </a:prstGeom>
                <a:solidFill>
                  <a:srgbClr val="727D85"/>
                </a:solidFill>
                <a:ln w="22225">
                  <a:gradFill flip="none" rotWithShape="1"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gradFill>
                      <a:gsLst>
                        <a:gs pos="0">
                          <a:prstClr val="white"/>
                        </a:gs>
                        <a:gs pos="100000">
                          <a:prstClr val="white"/>
                        </a:gs>
                      </a:gsLst>
                      <a:lin ang="2700000" scaled="1"/>
                    </a:gradFill>
                  </a:endParaRPr>
                </a:p>
              </p:txBody>
            </p:sp>
            <p:grpSp>
              <p:nvGrpSpPr>
                <p:cNvPr id="53" name="Group 4"/>
                <p:cNvGrpSpPr>
                  <a:grpSpLocks noChangeAspect="1"/>
                </p:cNvGrpSpPr>
                <p:nvPr/>
              </p:nvGrpSpPr>
              <p:grpSpPr bwMode="auto">
                <a:xfrm>
                  <a:off x="2043972" y="2451211"/>
                  <a:ext cx="420586" cy="486306"/>
                  <a:chOff x="1776" y="1755"/>
                  <a:chExt cx="64" cy="74"/>
                </a:xfrm>
                <a:solidFill>
                  <a:schemeClr val="bg1"/>
                </a:solidFill>
              </p:grpSpPr>
              <p:sp>
                <p:nvSpPr>
                  <p:cNvPr id="54" name="Freeform 5"/>
                  <p:cNvSpPr>
                    <a:spLocks/>
                  </p:cNvSpPr>
                  <p:nvPr/>
                </p:nvSpPr>
                <p:spPr bwMode="auto">
                  <a:xfrm>
                    <a:off x="1795" y="1755"/>
                    <a:ext cx="29" cy="26"/>
                  </a:xfrm>
                  <a:custGeom>
                    <a:avLst/>
                    <a:gdLst>
                      <a:gd name="T0" fmla="*/ 5 w 11"/>
                      <a:gd name="T1" fmla="*/ 10 h 10"/>
                      <a:gd name="T2" fmla="*/ 5 w 11"/>
                      <a:gd name="T3" fmla="*/ 10 h 10"/>
                      <a:gd name="T4" fmla="*/ 11 w 11"/>
                      <a:gd name="T5" fmla="*/ 5 h 10"/>
                      <a:gd name="T6" fmla="*/ 5 w 11"/>
                      <a:gd name="T7" fmla="*/ 0 h 10"/>
                      <a:gd name="T8" fmla="*/ 5 w 11"/>
                      <a:gd name="T9" fmla="*/ 0 h 10"/>
                      <a:gd name="T10" fmla="*/ 0 w 11"/>
                      <a:gd name="T11" fmla="*/ 5 h 10"/>
                      <a:gd name="T12" fmla="*/ 5 w 11"/>
                      <a:gd name="T13" fmla="*/ 10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1" h="10">
                        <a:moveTo>
                          <a:pt x="5" y="10"/>
                        </a:moveTo>
                        <a:cubicBezTo>
                          <a:pt x="5" y="10"/>
                          <a:pt x="5" y="10"/>
                          <a:pt x="5" y="10"/>
                        </a:cubicBezTo>
                        <a:cubicBezTo>
                          <a:pt x="8" y="10"/>
                          <a:pt x="11" y="8"/>
                          <a:pt x="11" y="5"/>
                        </a:cubicBezTo>
                        <a:cubicBezTo>
                          <a:pt x="11" y="2"/>
                          <a:pt x="8" y="0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1"/>
                          <a:pt x="0" y="3"/>
                          <a:pt x="0" y="5"/>
                        </a:cubicBezTo>
                        <a:cubicBezTo>
                          <a:pt x="0" y="8"/>
                          <a:pt x="2" y="10"/>
                          <a:pt x="5" y="1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 sz="2400">
                      <a:gradFill>
                        <a:gsLst>
                          <a:gs pos="0">
                            <a:prstClr val="white"/>
                          </a:gs>
                          <a:gs pos="100000">
                            <a:prstClr val="white"/>
                          </a:gs>
                        </a:gsLst>
                        <a:lin ang="2700000" scaled="1"/>
                      </a:gradFill>
                    </a:endParaRPr>
                  </a:p>
                </p:txBody>
              </p:sp>
              <p:sp>
                <p:nvSpPr>
                  <p:cNvPr id="55" name="Freeform 6"/>
                  <p:cNvSpPr>
                    <a:spLocks/>
                  </p:cNvSpPr>
                  <p:nvPr/>
                </p:nvSpPr>
                <p:spPr bwMode="auto">
                  <a:xfrm>
                    <a:off x="1776" y="1788"/>
                    <a:ext cx="64" cy="41"/>
                  </a:xfrm>
                  <a:custGeom>
                    <a:avLst/>
                    <a:gdLst>
                      <a:gd name="T0" fmla="*/ 23 w 24"/>
                      <a:gd name="T1" fmla="*/ 3 h 16"/>
                      <a:gd name="T2" fmla="*/ 19 w 24"/>
                      <a:gd name="T3" fmla="*/ 0 h 16"/>
                      <a:gd name="T4" fmla="*/ 19 w 24"/>
                      <a:gd name="T5" fmla="*/ 0 h 16"/>
                      <a:gd name="T6" fmla="*/ 17 w 24"/>
                      <a:gd name="T7" fmla="*/ 0 h 16"/>
                      <a:gd name="T8" fmla="*/ 15 w 24"/>
                      <a:gd name="T9" fmla="*/ 5 h 16"/>
                      <a:gd name="T10" fmla="*/ 12 w 24"/>
                      <a:gd name="T11" fmla="*/ 11 h 16"/>
                      <a:gd name="T12" fmla="*/ 14 w 24"/>
                      <a:gd name="T13" fmla="*/ 7 h 16"/>
                      <a:gd name="T14" fmla="*/ 13 w 24"/>
                      <a:gd name="T15" fmla="*/ 1 h 16"/>
                      <a:gd name="T16" fmla="*/ 13 w 24"/>
                      <a:gd name="T17" fmla="*/ 1 h 16"/>
                      <a:gd name="T18" fmla="*/ 12 w 24"/>
                      <a:gd name="T19" fmla="*/ 0 h 16"/>
                      <a:gd name="T20" fmla="*/ 12 w 24"/>
                      <a:gd name="T21" fmla="*/ 0 h 16"/>
                      <a:gd name="T22" fmla="*/ 12 w 24"/>
                      <a:gd name="T23" fmla="*/ 1 h 16"/>
                      <a:gd name="T24" fmla="*/ 12 w 24"/>
                      <a:gd name="T25" fmla="*/ 1 h 16"/>
                      <a:gd name="T26" fmla="*/ 11 w 24"/>
                      <a:gd name="T27" fmla="*/ 7 h 16"/>
                      <a:gd name="T28" fmla="*/ 10 w 24"/>
                      <a:gd name="T29" fmla="*/ 5 h 16"/>
                      <a:gd name="T30" fmla="*/ 8 w 24"/>
                      <a:gd name="T31" fmla="*/ 0 h 16"/>
                      <a:gd name="T32" fmla="*/ 5 w 24"/>
                      <a:gd name="T33" fmla="*/ 0 h 16"/>
                      <a:gd name="T34" fmla="*/ 5 w 24"/>
                      <a:gd name="T35" fmla="*/ 0 h 16"/>
                      <a:gd name="T36" fmla="*/ 1 w 24"/>
                      <a:gd name="T37" fmla="*/ 3 h 16"/>
                      <a:gd name="T38" fmla="*/ 0 w 24"/>
                      <a:gd name="T39" fmla="*/ 16 h 16"/>
                      <a:gd name="T40" fmla="*/ 4 w 24"/>
                      <a:gd name="T41" fmla="*/ 16 h 16"/>
                      <a:gd name="T42" fmla="*/ 4 w 24"/>
                      <a:gd name="T43" fmla="*/ 6 h 16"/>
                      <a:gd name="T44" fmla="*/ 5 w 24"/>
                      <a:gd name="T45" fmla="*/ 6 h 16"/>
                      <a:gd name="T46" fmla="*/ 5 w 24"/>
                      <a:gd name="T47" fmla="*/ 16 h 16"/>
                      <a:gd name="T48" fmla="*/ 12 w 24"/>
                      <a:gd name="T49" fmla="*/ 16 h 16"/>
                      <a:gd name="T50" fmla="*/ 19 w 24"/>
                      <a:gd name="T51" fmla="*/ 16 h 16"/>
                      <a:gd name="T52" fmla="*/ 19 w 24"/>
                      <a:gd name="T53" fmla="*/ 6 h 16"/>
                      <a:gd name="T54" fmla="*/ 19 w 24"/>
                      <a:gd name="T55" fmla="*/ 6 h 16"/>
                      <a:gd name="T56" fmla="*/ 20 w 24"/>
                      <a:gd name="T57" fmla="*/ 6 h 16"/>
                      <a:gd name="T58" fmla="*/ 20 w 24"/>
                      <a:gd name="T59" fmla="*/ 16 h 16"/>
                      <a:gd name="T60" fmla="*/ 23 w 24"/>
                      <a:gd name="T61" fmla="*/ 16 h 16"/>
                      <a:gd name="T62" fmla="*/ 23 w 24"/>
                      <a:gd name="T63" fmla="*/ 3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24" h="16">
                        <a:moveTo>
                          <a:pt x="23" y="3"/>
                        </a:moveTo>
                        <a:cubicBezTo>
                          <a:pt x="22" y="1"/>
                          <a:pt x="20" y="0"/>
                          <a:pt x="19" y="0"/>
                        </a:cubicBezTo>
                        <a:cubicBezTo>
                          <a:pt x="19" y="0"/>
                          <a:pt x="19" y="0"/>
                          <a:pt x="19" y="0"/>
                        </a:cubicBezTo>
                        <a:cubicBezTo>
                          <a:pt x="17" y="0"/>
                          <a:pt x="17" y="0"/>
                          <a:pt x="17" y="0"/>
                        </a:cubicBezTo>
                        <a:cubicBezTo>
                          <a:pt x="15" y="5"/>
                          <a:pt x="15" y="5"/>
                          <a:pt x="15" y="5"/>
                        </a:cubicBezTo>
                        <a:cubicBezTo>
                          <a:pt x="12" y="11"/>
                          <a:pt x="12" y="11"/>
                          <a:pt x="12" y="11"/>
                        </a:cubicBezTo>
                        <a:cubicBezTo>
                          <a:pt x="14" y="7"/>
                          <a:pt x="14" y="7"/>
                          <a:pt x="14" y="7"/>
                        </a:cubicBezTo>
                        <a:cubicBezTo>
                          <a:pt x="13" y="1"/>
                          <a:pt x="13" y="1"/>
                          <a:pt x="13" y="1"/>
                        </a:cubicBezTo>
                        <a:cubicBezTo>
                          <a:pt x="13" y="1"/>
                          <a:pt x="13" y="1"/>
                          <a:pt x="13" y="1"/>
                        </a:cubicBezTo>
                        <a:cubicBezTo>
                          <a:pt x="13" y="0"/>
                          <a:pt x="13" y="0"/>
                          <a:pt x="12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  <a:cubicBezTo>
                          <a:pt x="12" y="0"/>
                          <a:pt x="12" y="0"/>
                          <a:pt x="12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1" y="7"/>
                          <a:pt x="11" y="7"/>
                          <a:pt x="11" y="7"/>
                        </a:cubicBezTo>
                        <a:cubicBezTo>
                          <a:pt x="10" y="5"/>
                          <a:pt x="10" y="5"/>
                          <a:pt x="10" y="5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3" y="0"/>
                          <a:pt x="2" y="1"/>
                          <a:pt x="1" y="3"/>
                        </a:cubicBezTo>
                        <a:cubicBezTo>
                          <a:pt x="0" y="5"/>
                          <a:pt x="0" y="11"/>
                          <a:pt x="0" y="16"/>
                        </a:cubicBezTo>
                        <a:cubicBezTo>
                          <a:pt x="4" y="16"/>
                          <a:pt x="4" y="16"/>
                          <a:pt x="4" y="16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6"/>
                          <a:pt x="4" y="6"/>
                          <a:pt x="5" y="6"/>
                        </a:cubicBezTo>
                        <a:cubicBezTo>
                          <a:pt x="5" y="16"/>
                          <a:pt x="5" y="16"/>
                          <a:pt x="5" y="16"/>
                        </a:cubicBezTo>
                        <a:cubicBezTo>
                          <a:pt x="12" y="16"/>
                          <a:pt x="12" y="16"/>
                          <a:pt x="12" y="16"/>
                        </a:cubicBezTo>
                        <a:cubicBezTo>
                          <a:pt x="19" y="16"/>
                          <a:pt x="19" y="16"/>
                          <a:pt x="19" y="16"/>
                        </a:cubicBezTo>
                        <a:cubicBezTo>
                          <a:pt x="19" y="6"/>
                          <a:pt x="19" y="6"/>
                          <a:pt x="19" y="6"/>
                        </a:cubicBezTo>
                        <a:cubicBezTo>
                          <a:pt x="19" y="6"/>
                          <a:pt x="19" y="6"/>
                          <a:pt x="19" y="6"/>
                        </a:cubicBezTo>
                        <a:cubicBezTo>
                          <a:pt x="19" y="6"/>
                          <a:pt x="20" y="6"/>
                          <a:pt x="20" y="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3" y="16"/>
                          <a:pt x="23" y="16"/>
                          <a:pt x="23" y="16"/>
                        </a:cubicBezTo>
                        <a:cubicBezTo>
                          <a:pt x="24" y="11"/>
                          <a:pt x="24" y="5"/>
                          <a:pt x="23" y="3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 sz="2400">
                      <a:gradFill>
                        <a:gsLst>
                          <a:gs pos="0">
                            <a:prstClr val="white"/>
                          </a:gs>
                          <a:gs pos="100000">
                            <a:prstClr val="white"/>
                          </a:gs>
                        </a:gsLst>
                        <a:lin ang="2700000" scaled="1"/>
                      </a:gradFill>
                    </a:endParaRPr>
                  </a:p>
                </p:txBody>
              </p:sp>
            </p:grpSp>
          </p:grpSp>
          <p:sp>
            <p:nvSpPr>
              <p:cNvPr id="50" name="TextBox 40"/>
              <p:cNvSpPr txBox="1"/>
              <p:nvPr/>
            </p:nvSpPr>
            <p:spPr>
              <a:xfrm>
                <a:off x="4066854" y="1762789"/>
                <a:ext cx="1228244" cy="469408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2667" b="1" dirty="0">
                    <a:gradFill>
                      <a:gsLst>
                        <a:gs pos="0">
                          <a:prstClr val="white"/>
                        </a:gs>
                        <a:gs pos="100000">
                          <a:prstClr val="white"/>
                        </a:gs>
                      </a:gsLst>
                      <a:lin ang="2700000" scaled="1"/>
                    </a:gra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添加文本</a:t>
                </a:r>
                <a:endParaRPr lang="en-US" altLang="zh-CN" sz="2667" b="1" dirty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27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="" xmlns:p14="http://schemas.microsoft.com/office/powerpoint/2010/main" val="183440542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7" grpId="0"/>
      <p:bldP spid="28" grpId="0"/>
      <p:bldP spid="29" grpId="0"/>
      <p:bldP spid="30" grpId="0"/>
      <p:bldP spid="31" grpId="0"/>
      <p:bldP spid="42" grpId="0"/>
      <p:bldP spid="43" grpId="0" animBg="1"/>
      <p:bldP spid="44" grpId="0" animBg="1"/>
      <p:bldP spid="4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48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7" name="右箭头 16"/>
          <p:cNvSpPr/>
          <p:nvPr/>
        </p:nvSpPr>
        <p:spPr>
          <a:xfrm>
            <a:off x="0" y="3925003"/>
            <a:ext cx="11999862" cy="514490"/>
          </a:xfrm>
          <a:prstGeom prst="rightArrow">
            <a:avLst/>
          </a:prstGeom>
          <a:solidFill>
            <a:schemeClr val="bg1">
              <a:lumMod val="50000"/>
              <a:alpha val="40000"/>
            </a:schemeClr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bIns="126000" rtlCol="0" anchor="ctr"/>
          <a:lstStyle/>
          <a:p>
            <a:pPr algn="ctr"/>
            <a:endParaRPr lang="zh-CN" altLang="en-US" sz="1200">
              <a:solidFill>
                <a:srgbClr val="3F7EE5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8" name="Freeform 7"/>
          <p:cNvSpPr>
            <a:spLocks noEditPoints="1"/>
          </p:cNvSpPr>
          <p:nvPr/>
        </p:nvSpPr>
        <p:spPr bwMode="auto">
          <a:xfrm flipH="1">
            <a:off x="-581025" y="4051279"/>
            <a:ext cx="581025" cy="261938"/>
          </a:xfrm>
          <a:custGeom>
            <a:avLst/>
            <a:gdLst>
              <a:gd name="T0" fmla="*/ 11 w 155"/>
              <a:gd name="T1" fmla="*/ 56 h 70"/>
              <a:gd name="T2" fmla="*/ 15 w 155"/>
              <a:gd name="T3" fmla="*/ 57 h 70"/>
              <a:gd name="T4" fmla="*/ 15 w 155"/>
              <a:gd name="T5" fmla="*/ 57 h 70"/>
              <a:gd name="T6" fmla="*/ 27 w 155"/>
              <a:gd name="T7" fmla="*/ 70 h 70"/>
              <a:gd name="T8" fmla="*/ 40 w 155"/>
              <a:gd name="T9" fmla="*/ 57 h 70"/>
              <a:gd name="T10" fmla="*/ 40 w 155"/>
              <a:gd name="T11" fmla="*/ 57 h 70"/>
              <a:gd name="T12" fmla="*/ 104 w 155"/>
              <a:gd name="T13" fmla="*/ 57 h 70"/>
              <a:gd name="T14" fmla="*/ 104 w 155"/>
              <a:gd name="T15" fmla="*/ 57 h 70"/>
              <a:gd name="T16" fmla="*/ 117 w 155"/>
              <a:gd name="T17" fmla="*/ 70 h 70"/>
              <a:gd name="T18" fmla="*/ 130 w 155"/>
              <a:gd name="T19" fmla="*/ 57 h 70"/>
              <a:gd name="T20" fmla="*/ 130 w 155"/>
              <a:gd name="T21" fmla="*/ 57 h 70"/>
              <a:gd name="T22" fmla="*/ 134 w 155"/>
              <a:gd name="T23" fmla="*/ 57 h 70"/>
              <a:gd name="T24" fmla="*/ 137 w 155"/>
              <a:gd name="T25" fmla="*/ 57 h 70"/>
              <a:gd name="T26" fmla="*/ 155 w 155"/>
              <a:gd name="T27" fmla="*/ 24 h 70"/>
              <a:gd name="T28" fmla="*/ 155 w 155"/>
              <a:gd name="T29" fmla="*/ 24 h 70"/>
              <a:gd name="T30" fmla="*/ 155 w 155"/>
              <a:gd name="T31" fmla="*/ 24 h 70"/>
              <a:gd name="T32" fmla="*/ 155 w 155"/>
              <a:gd name="T33" fmla="*/ 24 h 70"/>
              <a:gd name="T34" fmla="*/ 155 w 155"/>
              <a:gd name="T35" fmla="*/ 24 h 70"/>
              <a:gd name="T36" fmla="*/ 140 w 155"/>
              <a:gd name="T37" fmla="*/ 24 h 70"/>
              <a:gd name="T38" fmla="*/ 96 w 155"/>
              <a:gd name="T39" fmla="*/ 0 h 70"/>
              <a:gd name="T40" fmla="*/ 88 w 155"/>
              <a:gd name="T41" fmla="*/ 0 h 70"/>
              <a:gd name="T42" fmla="*/ 79 w 155"/>
              <a:gd name="T43" fmla="*/ 0 h 70"/>
              <a:gd name="T44" fmla="*/ 35 w 155"/>
              <a:gd name="T45" fmla="*/ 24 h 70"/>
              <a:gd name="T46" fmla="*/ 25 w 155"/>
              <a:gd name="T47" fmla="*/ 24 h 70"/>
              <a:gd name="T48" fmla="*/ 0 w 155"/>
              <a:gd name="T49" fmla="*/ 56 h 70"/>
              <a:gd name="T50" fmla="*/ 0 w 155"/>
              <a:gd name="T51" fmla="*/ 57 h 70"/>
              <a:gd name="T52" fmla="*/ 1 w 155"/>
              <a:gd name="T53" fmla="*/ 56 h 70"/>
              <a:gd name="T54" fmla="*/ 11 w 155"/>
              <a:gd name="T55" fmla="*/ 56 h 70"/>
              <a:gd name="T56" fmla="*/ 85 w 155"/>
              <a:gd name="T57" fmla="*/ 8 h 70"/>
              <a:gd name="T58" fmla="*/ 85 w 155"/>
              <a:gd name="T59" fmla="*/ 23 h 70"/>
              <a:gd name="T60" fmla="*/ 47 w 155"/>
              <a:gd name="T61" fmla="*/ 23 h 70"/>
              <a:gd name="T62" fmla="*/ 47 w 155"/>
              <a:gd name="T63" fmla="*/ 23 h 70"/>
              <a:gd name="T64" fmla="*/ 80 w 155"/>
              <a:gd name="T65" fmla="*/ 8 h 70"/>
              <a:gd name="T66" fmla="*/ 85 w 155"/>
              <a:gd name="T67" fmla="*/ 8 h 70"/>
              <a:gd name="T68" fmla="*/ 90 w 155"/>
              <a:gd name="T69" fmla="*/ 23 h 70"/>
              <a:gd name="T70" fmla="*/ 89 w 155"/>
              <a:gd name="T71" fmla="*/ 7 h 70"/>
              <a:gd name="T72" fmla="*/ 95 w 155"/>
              <a:gd name="T73" fmla="*/ 8 h 70"/>
              <a:gd name="T74" fmla="*/ 128 w 155"/>
              <a:gd name="T75" fmla="*/ 23 h 70"/>
              <a:gd name="T76" fmla="*/ 90 w 155"/>
              <a:gd name="T77" fmla="*/ 23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5" h="70">
                <a:moveTo>
                  <a:pt x="11" y="56"/>
                </a:moveTo>
                <a:cubicBezTo>
                  <a:pt x="15" y="57"/>
                  <a:pt x="15" y="57"/>
                  <a:pt x="15" y="57"/>
                </a:cubicBezTo>
                <a:cubicBezTo>
                  <a:pt x="15" y="57"/>
                  <a:pt x="15" y="57"/>
                  <a:pt x="15" y="57"/>
                </a:cubicBezTo>
                <a:cubicBezTo>
                  <a:pt x="15" y="64"/>
                  <a:pt x="20" y="70"/>
                  <a:pt x="27" y="70"/>
                </a:cubicBezTo>
                <a:cubicBezTo>
                  <a:pt x="35" y="70"/>
                  <a:pt x="40" y="64"/>
                  <a:pt x="40" y="57"/>
                </a:cubicBezTo>
                <a:cubicBezTo>
                  <a:pt x="40" y="57"/>
                  <a:pt x="40" y="57"/>
                  <a:pt x="40" y="57"/>
                </a:cubicBezTo>
                <a:cubicBezTo>
                  <a:pt x="104" y="57"/>
                  <a:pt x="104" y="57"/>
                  <a:pt x="104" y="57"/>
                </a:cubicBezTo>
                <a:cubicBezTo>
                  <a:pt x="104" y="57"/>
                  <a:pt x="104" y="57"/>
                  <a:pt x="104" y="57"/>
                </a:cubicBezTo>
                <a:cubicBezTo>
                  <a:pt x="104" y="64"/>
                  <a:pt x="110" y="70"/>
                  <a:pt x="117" y="70"/>
                </a:cubicBezTo>
                <a:cubicBezTo>
                  <a:pt x="124" y="70"/>
                  <a:pt x="130" y="64"/>
                  <a:pt x="130" y="57"/>
                </a:cubicBezTo>
                <a:cubicBezTo>
                  <a:pt x="130" y="57"/>
                  <a:pt x="130" y="57"/>
                  <a:pt x="130" y="57"/>
                </a:cubicBezTo>
                <a:cubicBezTo>
                  <a:pt x="134" y="57"/>
                  <a:pt x="134" y="57"/>
                  <a:pt x="134" y="57"/>
                </a:cubicBezTo>
                <a:cubicBezTo>
                  <a:pt x="137" y="57"/>
                  <a:pt x="137" y="57"/>
                  <a:pt x="137" y="57"/>
                </a:cubicBezTo>
                <a:cubicBezTo>
                  <a:pt x="137" y="57"/>
                  <a:pt x="155" y="59"/>
                  <a:pt x="155" y="24"/>
                </a:cubicBezTo>
                <a:cubicBezTo>
                  <a:pt x="155" y="24"/>
                  <a:pt x="155" y="24"/>
                  <a:pt x="155" y="24"/>
                </a:cubicBezTo>
                <a:cubicBezTo>
                  <a:pt x="155" y="24"/>
                  <a:pt x="155" y="24"/>
                  <a:pt x="155" y="24"/>
                </a:cubicBezTo>
                <a:cubicBezTo>
                  <a:pt x="155" y="24"/>
                  <a:pt x="155" y="24"/>
                  <a:pt x="155" y="24"/>
                </a:cubicBezTo>
                <a:cubicBezTo>
                  <a:pt x="155" y="24"/>
                  <a:pt x="155" y="24"/>
                  <a:pt x="155" y="24"/>
                </a:cubicBezTo>
                <a:cubicBezTo>
                  <a:pt x="140" y="24"/>
                  <a:pt x="140" y="24"/>
                  <a:pt x="140" y="24"/>
                </a:cubicBezTo>
                <a:cubicBezTo>
                  <a:pt x="127" y="8"/>
                  <a:pt x="109" y="2"/>
                  <a:pt x="96" y="0"/>
                </a:cubicBezTo>
                <a:cubicBezTo>
                  <a:pt x="96" y="0"/>
                  <a:pt x="90" y="0"/>
                  <a:pt x="88" y="0"/>
                </a:cubicBezTo>
                <a:cubicBezTo>
                  <a:pt x="85" y="0"/>
                  <a:pt x="79" y="0"/>
                  <a:pt x="79" y="0"/>
                </a:cubicBezTo>
                <a:cubicBezTo>
                  <a:pt x="66" y="2"/>
                  <a:pt x="48" y="8"/>
                  <a:pt x="3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0" y="22"/>
                  <a:pt x="0" y="56"/>
                </a:cubicBezTo>
                <a:cubicBezTo>
                  <a:pt x="0" y="57"/>
                  <a:pt x="0" y="57"/>
                  <a:pt x="0" y="57"/>
                </a:cubicBezTo>
                <a:cubicBezTo>
                  <a:pt x="1" y="56"/>
                  <a:pt x="1" y="56"/>
                  <a:pt x="1" y="56"/>
                </a:cubicBezTo>
                <a:cubicBezTo>
                  <a:pt x="11" y="56"/>
                  <a:pt x="11" y="56"/>
                  <a:pt x="11" y="56"/>
                </a:cubicBezTo>
                <a:close/>
                <a:moveTo>
                  <a:pt x="85" y="8"/>
                </a:moveTo>
                <a:cubicBezTo>
                  <a:pt x="85" y="23"/>
                  <a:pt x="85" y="23"/>
                  <a:pt x="85" y="23"/>
                </a:cubicBezTo>
                <a:cubicBezTo>
                  <a:pt x="47" y="23"/>
                  <a:pt x="47" y="23"/>
                  <a:pt x="47" y="23"/>
                </a:cubicBezTo>
                <a:cubicBezTo>
                  <a:pt x="47" y="23"/>
                  <a:pt x="47" y="23"/>
                  <a:pt x="47" y="23"/>
                </a:cubicBezTo>
                <a:cubicBezTo>
                  <a:pt x="58" y="13"/>
                  <a:pt x="70" y="9"/>
                  <a:pt x="80" y="8"/>
                </a:cubicBezTo>
                <a:cubicBezTo>
                  <a:pt x="81" y="8"/>
                  <a:pt x="83" y="8"/>
                  <a:pt x="85" y="8"/>
                </a:cubicBezTo>
                <a:close/>
                <a:moveTo>
                  <a:pt x="90" y="23"/>
                </a:moveTo>
                <a:cubicBezTo>
                  <a:pt x="89" y="7"/>
                  <a:pt x="89" y="7"/>
                  <a:pt x="89" y="7"/>
                </a:cubicBezTo>
                <a:cubicBezTo>
                  <a:pt x="92" y="8"/>
                  <a:pt x="94" y="8"/>
                  <a:pt x="95" y="8"/>
                </a:cubicBezTo>
                <a:cubicBezTo>
                  <a:pt x="105" y="9"/>
                  <a:pt x="118" y="13"/>
                  <a:pt x="128" y="23"/>
                </a:cubicBezTo>
                <a:lnTo>
                  <a:pt x="90" y="2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414687" y="3682885"/>
            <a:ext cx="1008112" cy="1008112"/>
          </a:xfrm>
          <a:prstGeom prst="ellipse">
            <a:avLst/>
          </a:prstGeom>
          <a:solidFill>
            <a:srgbClr val="727D85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>
                <a:solidFill>
                  <a:srgbClr val="F9F9F9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关键字</a:t>
            </a:r>
          </a:p>
        </p:txBody>
      </p:sp>
      <p:sp>
        <p:nvSpPr>
          <p:cNvPr id="20" name="椭圆 19"/>
          <p:cNvSpPr/>
          <p:nvPr/>
        </p:nvSpPr>
        <p:spPr>
          <a:xfrm>
            <a:off x="3085272" y="3682885"/>
            <a:ext cx="1008112" cy="1008112"/>
          </a:xfrm>
          <a:prstGeom prst="ellipse">
            <a:avLst/>
          </a:prstGeom>
          <a:solidFill>
            <a:srgbClr val="D96240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>
                <a:solidFill>
                  <a:srgbClr val="F9F9F9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关键字</a:t>
            </a:r>
          </a:p>
        </p:txBody>
      </p:sp>
      <p:sp>
        <p:nvSpPr>
          <p:cNvPr id="21" name="椭圆 20"/>
          <p:cNvSpPr/>
          <p:nvPr/>
        </p:nvSpPr>
        <p:spPr>
          <a:xfrm>
            <a:off x="4755857" y="3682885"/>
            <a:ext cx="1008112" cy="1008112"/>
          </a:xfrm>
          <a:prstGeom prst="ellipse">
            <a:avLst/>
          </a:prstGeom>
          <a:solidFill>
            <a:srgbClr val="437A6A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>
                <a:solidFill>
                  <a:srgbClr val="F9F9F9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关键字</a:t>
            </a:r>
          </a:p>
        </p:txBody>
      </p:sp>
      <p:sp>
        <p:nvSpPr>
          <p:cNvPr id="22" name="椭圆 21"/>
          <p:cNvSpPr/>
          <p:nvPr/>
        </p:nvSpPr>
        <p:spPr>
          <a:xfrm>
            <a:off x="6426442" y="3682885"/>
            <a:ext cx="1008112" cy="1008112"/>
          </a:xfrm>
          <a:prstGeom prst="ellipse">
            <a:avLst/>
          </a:prstGeom>
          <a:solidFill>
            <a:srgbClr val="E48C4A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>
                <a:solidFill>
                  <a:srgbClr val="F9F9F9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关键字</a:t>
            </a:r>
          </a:p>
        </p:txBody>
      </p:sp>
      <p:sp>
        <p:nvSpPr>
          <p:cNvPr id="23" name="椭圆 22"/>
          <p:cNvSpPr/>
          <p:nvPr/>
        </p:nvSpPr>
        <p:spPr>
          <a:xfrm>
            <a:off x="8097027" y="3682885"/>
            <a:ext cx="1008112" cy="1008112"/>
          </a:xfrm>
          <a:prstGeom prst="ellipse">
            <a:avLst/>
          </a:prstGeom>
          <a:solidFill>
            <a:srgbClr val="D96240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>
                <a:solidFill>
                  <a:srgbClr val="F9F9F9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关键字</a:t>
            </a:r>
          </a:p>
        </p:txBody>
      </p:sp>
      <p:sp>
        <p:nvSpPr>
          <p:cNvPr id="24" name="椭圆 23"/>
          <p:cNvSpPr/>
          <p:nvPr/>
        </p:nvSpPr>
        <p:spPr>
          <a:xfrm>
            <a:off x="9767614" y="3682885"/>
            <a:ext cx="1008112" cy="1008112"/>
          </a:xfrm>
          <a:prstGeom prst="ellipse">
            <a:avLst/>
          </a:prstGeom>
          <a:solidFill>
            <a:srgbClr val="727D85"/>
          </a:solidFill>
          <a:ln w="25400">
            <a:noFill/>
          </a:ln>
          <a:effectLst>
            <a:outerShdw blurRad="241300" dist="38100" dir="5400000" sx="90000" sy="-19000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1600" dirty="0">
                <a:solidFill>
                  <a:srgbClr val="F9F9F9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关键字</a:t>
            </a:r>
          </a:p>
        </p:txBody>
      </p:sp>
      <p:cxnSp>
        <p:nvCxnSpPr>
          <p:cNvPr id="25" name="肘形连接符 24"/>
          <p:cNvCxnSpPr/>
          <p:nvPr/>
        </p:nvCxnSpPr>
        <p:spPr>
          <a:xfrm rot="5400000" flipH="1" flipV="1">
            <a:off x="1824287" y="2769926"/>
            <a:ext cx="936104" cy="802267"/>
          </a:xfrm>
          <a:prstGeom prst="bentConnector3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9"/>
          <p:cNvSpPr txBox="1"/>
          <p:nvPr/>
        </p:nvSpPr>
        <p:spPr>
          <a:xfrm>
            <a:off x="823909" y="1799250"/>
            <a:ext cx="25202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您的内容打在这里，或者通过复制您的文本后，在此框中选择粘贴，并选择只保留文字。您的内容打在这里，或者通过通过复制您的文本。</a:t>
            </a:r>
          </a:p>
        </p:txBody>
      </p:sp>
      <p:cxnSp>
        <p:nvCxnSpPr>
          <p:cNvPr id="27" name="肘形连接符 26"/>
          <p:cNvCxnSpPr/>
          <p:nvPr/>
        </p:nvCxnSpPr>
        <p:spPr>
          <a:xfrm rot="16200000" flipH="1">
            <a:off x="3507696" y="4757916"/>
            <a:ext cx="936104" cy="802267"/>
          </a:xfrm>
          <a:prstGeom prst="bentConnector3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31"/>
          <p:cNvSpPr txBox="1"/>
          <p:nvPr/>
        </p:nvSpPr>
        <p:spPr>
          <a:xfrm>
            <a:off x="2494494" y="5635172"/>
            <a:ext cx="25202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您的内容打在这里，或者通过复制您的文本后，在此框中选择粘贴，并选择只保留文字。您的内容打在这里，或者通过通过复制您的文本。</a:t>
            </a:r>
          </a:p>
        </p:txBody>
      </p:sp>
      <p:cxnSp>
        <p:nvCxnSpPr>
          <p:cNvPr id="29" name="肘形连接符 28"/>
          <p:cNvCxnSpPr/>
          <p:nvPr/>
        </p:nvCxnSpPr>
        <p:spPr>
          <a:xfrm rot="5400000" flipH="1" flipV="1">
            <a:off x="5202729" y="2769926"/>
            <a:ext cx="936104" cy="802267"/>
          </a:xfrm>
          <a:prstGeom prst="bentConnector3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33"/>
          <p:cNvSpPr txBox="1"/>
          <p:nvPr/>
        </p:nvSpPr>
        <p:spPr>
          <a:xfrm>
            <a:off x="4202351" y="1799250"/>
            <a:ext cx="25202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您的内容打在这里，或者通过复制您的文本后，在此框中选择粘贴，并选择只保留文字。您的内容打在这里，或者通过通过复制您的文本。</a:t>
            </a:r>
          </a:p>
        </p:txBody>
      </p:sp>
      <p:cxnSp>
        <p:nvCxnSpPr>
          <p:cNvPr id="31" name="肘形连接符 30"/>
          <p:cNvCxnSpPr/>
          <p:nvPr/>
        </p:nvCxnSpPr>
        <p:spPr>
          <a:xfrm rot="16200000" flipH="1">
            <a:off x="6848866" y="4757916"/>
            <a:ext cx="936104" cy="802267"/>
          </a:xfrm>
          <a:prstGeom prst="bentConnector3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35"/>
          <p:cNvSpPr txBox="1"/>
          <p:nvPr/>
        </p:nvSpPr>
        <p:spPr>
          <a:xfrm>
            <a:off x="5835664" y="5635172"/>
            <a:ext cx="25202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您的内容打在这里，或者通过复制您的文本后，在此框中选择粘贴，并选择只保留文字。您的内容打在这里，或者通过通过复制您的文本。</a:t>
            </a:r>
          </a:p>
        </p:txBody>
      </p:sp>
      <p:cxnSp>
        <p:nvCxnSpPr>
          <p:cNvPr id="43" name="肘形连接符 42"/>
          <p:cNvCxnSpPr/>
          <p:nvPr/>
        </p:nvCxnSpPr>
        <p:spPr>
          <a:xfrm rot="5400000" flipH="1" flipV="1">
            <a:off x="8490841" y="2769926"/>
            <a:ext cx="936104" cy="802267"/>
          </a:xfrm>
          <a:prstGeom prst="bentConnector3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37"/>
          <p:cNvSpPr txBox="1"/>
          <p:nvPr/>
        </p:nvSpPr>
        <p:spPr>
          <a:xfrm>
            <a:off x="7490463" y="1799250"/>
            <a:ext cx="25202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您的内容打在这里，或者通过复制您的文本后，在此框中选择粘贴，并选择只保留文字。您的内容打在这里，或者通过通过复制您的文本。</a:t>
            </a:r>
          </a:p>
        </p:txBody>
      </p:sp>
      <p:cxnSp>
        <p:nvCxnSpPr>
          <p:cNvPr id="45" name="肘形连接符 44"/>
          <p:cNvCxnSpPr/>
          <p:nvPr/>
        </p:nvCxnSpPr>
        <p:spPr>
          <a:xfrm rot="16200000" flipH="1">
            <a:off x="10204752" y="4757917"/>
            <a:ext cx="936104" cy="802267"/>
          </a:xfrm>
          <a:prstGeom prst="bentConnector3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39"/>
          <p:cNvSpPr txBox="1"/>
          <p:nvPr/>
        </p:nvSpPr>
        <p:spPr>
          <a:xfrm>
            <a:off x="9191550" y="5635173"/>
            <a:ext cx="25202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您的内容打在这里，或者通过复制您的文本后，在此框中选择粘贴，并选择只保留文字。您的内容打在这里，或者通过通过复制您的文本。</a:t>
            </a:r>
          </a:p>
        </p:txBody>
      </p:sp>
    </p:spTree>
    <p:extLst>
      <p:ext uri="{BB962C8B-B14F-4D97-AF65-F5344CB8AC3E}">
        <p14:creationId xmlns="" xmlns:p14="http://schemas.microsoft.com/office/powerpoint/2010/main" val="130795614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7037E-7 L 0.97266 3.7037E-7 " pathEditMode="relative" rAng="0" ptsTypes="AA">
                                      <p:cBhvr>
                                        <p:cTn id="10" dur="1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633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3" presetClass="entr" presetSubtype="28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3" presetClass="entr" presetSubtype="28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3" presetClass="entr" presetSubtype="288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3" presetClass="entr" presetSubtype="288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6" grpId="0"/>
      <p:bldP spid="28" grpId="0"/>
      <p:bldP spid="30" grpId="0"/>
      <p:bldP spid="42" grpId="0"/>
      <p:bldP spid="44" grpId="0"/>
      <p:bldP spid="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AA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4164497" y="2085799"/>
            <a:ext cx="3096491" cy="1172818"/>
            <a:chOff x="4164497" y="1759226"/>
            <a:chExt cx="3096491" cy="1172818"/>
          </a:xfrm>
        </p:grpSpPr>
        <p:sp>
          <p:nvSpPr>
            <p:cNvPr id="12" name="任意多边形 11"/>
            <p:cNvSpPr/>
            <p:nvPr/>
          </p:nvSpPr>
          <p:spPr>
            <a:xfrm>
              <a:off x="4164497" y="1759226"/>
              <a:ext cx="3096491" cy="1172818"/>
            </a:xfrm>
            <a:custGeom>
              <a:avLst/>
              <a:gdLst>
                <a:gd name="connsiteX0" fmla="*/ 378817 w 3096491"/>
                <a:gd name="connsiteY0" fmla="*/ 0 h 1172818"/>
                <a:gd name="connsiteX1" fmla="*/ 1838739 w 3096491"/>
                <a:gd name="connsiteY1" fmla="*/ 0 h 1172818"/>
                <a:gd name="connsiteX2" fmla="*/ 3094491 w 3096491"/>
                <a:gd name="connsiteY2" fmla="*/ 1133209 h 1172818"/>
                <a:gd name="connsiteX3" fmla="*/ 3096491 w 3096491"/>
                <a:gd name="connsiteY3" fmla="*/ 1172818 h 1172818"/>
                <a:gd name="connsiteX4" fmla="*/ 2381524 w 3096491"/>
                <a:gd name="connsiteY4" fmla="*/ 1172818 h 1172818"/>
                <a:gd name="connsiteX5" fmla="*/ 2378642 w 3096491"/>
                <a:gd name="connsiteY5" fmla="*/ 1144229 h 1172818"/>
                <a:gd name="connsiteX6" fmla="*/ 1893405 w 3096491"/>
                <a:gd name="connsiteY6" fmla="*/ 748749 h 1172818"/>
                <a:gd name="connsiteX7" fmla="*/ 350180 w 3096491"/>
                <a:gd name="connsiteY7" fmla="*/ 748749 h 1172818"/>
                <a:gd name="connsiteX8" fmla="*/ 0 w 3096491"/>
                <a:gd name="connsiteY8" fmla="*/ 387626 h 1172818"/>
                <a:gd name="connsiteX9" fmla="*/ 378817 w 3096491"/>
                <a:gd name="connsiteY9" fmla="*/ 0 h 117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96491" h="1172818">
                  <a:moveTo>
                    <a:pt x="378817" y="0"/>
                  </a:moveTo>
                  <a:lnTo>
                    <a:pt x="1838739" y="0"/>
                  </a:lnTo>
                  <a:cubicBezTo>
                    <a:pt x="2492300" y="0"/>
                    <a:pt x="3029851" y="496703"/>
                    <a:pt x="3094491" y="1133209"/>
                  </a:cubicBezTo>
                  <a:lnTo>
                    <a:pt x="3096491" y="1172818"/>
                  </a:lnTo>
                  <a:lnTo>
                    <a:pt x="2381524" y="1172818"/>
                  </a:lnTo>
                  <a:lnTo>
                    <a:pt x="2378642" y="1144229"/>
                  </a:lnTo>
                  <a:cubicBezTo>
                    <a:pt x="2332458" y="918529"/>
                    <a:pt x="2132759" y="748749"/>
                    <a:pt x="1893405" y="748749"/>
                  </a:cubicBezTo>
                  <a:lnTo>
                    <a:pt x="350180" y="748749"/>
                  </a:lnTo>
                  <a:lnTo>
                    <a:pt x="0" y="387626"/>
                  </a:lnTo>
                  <a:lnTo>
                    <a:pt x="378817" y="0"/>
                  </a:lnTo>
                  <a:close/>
                </a:path>
              </a:pathLst>
            </a:custGeom>
            <a:solidFill>
              <a:srgbClr val="727D8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744568" y="1868485"/>
              <a:ext cx="1422184" cy="46166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输入</a:t>
              </a:r>
              <a:r>
                <a:rPr lang="zh-CN" altLang="en-US" sz="24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标题</a:t>
              </a:r>
              <a:endParaRPr lang="zh-CN" altLang="en-US" sz="24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913245" y="3261929"/>
            <a:ext cx="3096491" cy="1172818"/>
            <a:chOff x="4913245" y="2935356"/>
            <a:chExt cx="3096491" cy="1172818"/>
          </a:xfrm>
        </p:grpSpPr>
        <p:sp>
          <p:nvSpPr>
            <p:cNvPr id="16" name="任意多边形 15"/>
            <p:cNvSpPr/>
            <p:nvPr/>
          </p:nvSpPr>
          <p:spPr>
            <a:xfrm flipH="1">
              <a:off x="4913245" y="2935356"/>
              <a:ext cx="3096491" cy="1172818"/>
            </a:xfrm>
            <a:custGeom>
              <a:avLst/>
              <a:gdLst>
                <a:gd name="connsiteX0" fmla="*/ 378817 w 3096491"/>
                <a:gd name="connsiteY0" fmla="*/ 0 h 1172818"/>
                <a:gd name="connsiteX1" fmla="*/ 1838739 w 3096491"/>
                <a:gd name="connsiteY1" fmla="*/ 0 h 1172818"/>
                <a:gd name="connsiteX2" fmla="*/ 3094491 w 3096491"/>
                <a:gd name="connsiteY2" fmla="*/ 1133209 h 1172818"/>
                <a:gd name="connsiteX3" fmla="*/ 3096491 w 3096491"/>
                <a:gd name="connsiteY3" fmla="*/ 1172818 h 1172818"/>
                <a:gd name="connsiteX4" fmla="*/ 2381524 w 3096491"/>
                <a:gd name="connsiteY4" fmla="*/ 1172818 h 1172818"/>
                <a:gd name="connsiteX5" fmla="*/ 2378642 w 3096491"/>
                <a:gd name="connsiteY5" fmla="*/ 1144229 h 1172818"/>
                <a:gd name="connsiteX6" fmla="*/ 1893405 w 3096491"/>
                <a:gd name="connsiteY6" fmla="*/ 748749 h 1172818"/>
                <a:gd name="connsiteX7" fmla="*/ 350180 w 3096491"/>
                <a:gd name="connsiteY7" fmla="*/ 748749 h 1172818"/>
                <a:gd name="connsiteX8" fmla="*/ 0 w 3096491"/>
                <a:gd name="connsiteY8" fmla="*/ 387626 h 1172818"/>
                <a:gd name="connsiteX9" fmla="*/ 378817 w 3096491"/>
                <a:gd name="connsiteY9" fmla="*/ 0 h 117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96491" h="1172818">
                  <a:moveTo>
                    <a:pt x="378817" y="0"/>
                  </a:moveTo>
                  <a:lnTo>
                    <a:pt x="1838739" y="0"/>
                  </a:lnTo>
                  <a:cubicBezTo>
                    <a:pt x="2492300" y="0"/>
                    <a:pt x="3029851" y="496703"/>
                    <a:pt x="3094491" y="1133209"/>
                  </a:cubicBezTo>
                  <a:lnTo>
                    <a:pt x="3096491" y="1172818"/>
                  </a:lnTo>
                  <a:lnTo>
                    <a:pt x="2381524" y="1172818"/>
                  </a:lnTo>
                  <a:lnTo>
                    <a:pt x="2378642" y="1144229"/>
                  </a:lnTo>
                  <a:cubicBezTo>
                    <a:pt x="2332458" y="918529"/>
                    <a:pt x="2132759" y="748749"/>
                    <a:pt x="1893405" y="748749"/>
                  </a:cubicBezTo>
                  <a:lnTo>
                    <a:pt x="350180" y="748749"/>
                  </a:lnTo>
                  <a:lnTo>
                    <a:pt x="0" y="387626"/>
                  </a:lnTo>
                  <a:lnTo>
                    <a:pt x="378817" y="0"/>
                  </a:lnTo>
                  <a:close/>
                </a:path>
              </a:pathLst>
            </a:custGeom>
            <a:solidFill>
              <a:srgbClr val="D9624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6020373" y="3054269"/>
              <a:ext cx="1422184" cy="46166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输入</a:t>
              </a:r>
              <a:r>
                <a:rPr lang="zh-CN" altLang="en-US" sz="24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标题</a:t>
              </a:r>
              <a:endParaRPr lang="zh-CN" altLang="en-US" sz="24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179860" y="4007364"/>
            <a:ext cx="3096491" cy="1172818"/>
            <a:chOff x="4179860" y="3680791"/>
            <a:chExt cx="3096491" cy="1172818"/>
          </a:xfrm>
        </p:grpSpPr>
        <p:sp>
          <p:nvSpPr>
            <p:cNvPr id="19" name="任意多边形 18"/>
            <p:cNvSpPr/>
            <p:nvPr/>
          </p:nvSpPr>
          <p:spPr>
            <a:xfrm flipV="1">
              <a:off x="4179860" y="3680791"/>
              <a:ext cx="3096491" cy="1172818"/>
            </a:xfrm>
            <a:custGeom>
              <a:avLst/>
              <a:gdLst>
                <a:gd name="connsiteX0" fmla="*/ 378817 w 3096491"/>
                <a:gd name="connsiteY0" fmla="*/ 0 h 1172818"/>
                <a:gd name="connsiteX1" fmla="*/ 1838739 w 3096491"/>
                <a:gd name="connsiteY1" fmla="*/ 0 h 1172818"/>
                <a:gd name="connsiteX2" fmla="*/ 3094491 w 3096491"/>
                <a:gd name="connsiteY2" fmla="*/ 1133209 h 1172818"/>
                <a:gd name="connsiteX3" fmla="*/ 3096491 w 3096491"/>
                <a:gd name="connsiteY3" fmla="*/ 1172818 h 1172818"/>
                <a:gd name="connsiteX4" fmla="*/ 2381524 w 3096491"/>
                <a:gd name="connsiteY4" fmla="*/ 1172818 h 1172818"/>
                <a:gd name="connsiteX5" fmla="*/ 2378642 w 3096491"/>
                <a:gd name="connsiteY5" fmla="*/ 1144229 h 1172818"/>
                <a:gd name="connsiteX6" fmla="*/ 1893405 w 3096491"/>
                <a:gd name="connsiteY6" fmla="*/ 748749 h 1172818"/>
                <a:gd name="connsiteX7" fmla="*/ 350180 w 3096491"/>
                <a:gd name="connsiteY7" fmla="*/ 748749 h 1172818"/>
                <a:gd name="connsiteX8" fmla="*/ 0 w 3096491"/>
                <a:gd name="connsiteY8" fmla="*/ 387626 h 1172818"/>
                <a:gd name="connsiteX9" fmla="*/ 378817 w 3096491"/>
                <a:gd name="connsiteY9" fmla="*/ 0 h 117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96491" h="1172818">
                  <a:moveTo>
                    <a:pt x="378817" y="0"/>
                  </a:moveTo>
                  <a:lnTo>
                    <a:pt x="1838739" y="0"/>
                  </a:lnTo>
                  <a:cubicBezTo>
                    <a:pt x="2492300" y="0"/>
                    <a:pt x="3029851" y="496703"/>
                    <a:pt x="3094491" y="1133209"/>
                  </a:cubicBezTo>
                  <a:lnTo>
                    <a:pt x="3096491" y="1172818"/>
                  </a:lnTo>
                  <a:lnTo>
                    <a:pt x="2381524" y="1172818"/>
                  </a:lnTo>
                  <a:lnTo>
                    <a:pt x="2378642" y="1144229"/>
                  </a:lnTo>
                  <a:cubicBezTo>
                    <a:pt x="2332458" y="918529"/>
                    <a:pt x="2132759" y="748749"/>
                    <a:pt x="1893405" y="748749"/>
                  </a:cubicBezTo>
                  <a:lnTo>
                    <a:pt x="350180" y="748749"/>
                  </a:lnTo>
                  <a:lnTo>
                    <a:pt x="0" y="387626"/>
                  </a:lnTo>
                  <a:lnTo>
                    <a:pt x="378817" y="0"/>
                  </a:lnTo>
                  <a:close/>
                </a:path>
              </a:pathLst>
            </a:custGeom>
            <a:solidFill>
              <a:srgbClr val="437A6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744568" y="4232918"/>
              <a:ext cx="1422184" cy="46166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输入</a:t>
              </a:r>
              <a:r>
                <a:rPr lang="zh-CN" altLang="en-US" sz="24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标题</a:t>
              </a:r>
              <a:endParaRPr lang="zh-CN" altLang="en-US" sz="24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913245" y="5180182"/>
            <a:ext cx="3096491" cy="1172818"/>
            <a:chOff x="4913245" y="4853609"/>
            <a:chExt cx="3096491" cy="1172818"/>
          </a:xfrm>
        </p:grpSpPr>
        <p:sp>
          <p:nvSpPr>
            <p:cNvPr id="24" name="任意多边形 23"/>
            <p:cNvSpPr/>
            <p:nvPr/>
          </p:nvSpPr>
          <p:spPr>
            <a:xfrm rot="10800000">
              <a:off x="4913245" y="4853609"/>
              <a:ext cx="3096491" cy="1172818"/>
            </a:xfrm>
            <a:custGeom>
              <a:avLst/>
              <a:gdLst>
                <a:gd name="connsiteX0" fmla="*/ 378817 w 3096491"/>
                <a:gd name="connsiteY0" fmla="*/ 0 h 1172818"/>
                <a:gd name="connsiteX1" fmla="*/ 1838739 w 3096491"/>
                <a:gd name="connsiteY1" fmla="*/ 0 h 1172818"/>
                <a:gd name="connsiteX2" fmla="*/ 3094491 w 3096491"/>
                <a:gd name="connsiteY2" fmla="*/ 1133209 h 1172818"/>
                <a:gd name="connsiteX3" fmla="*/ 3096491 w 3096491"/>
                <a:gd name="connsiteY3" fmla="*/ 1172818 h 1172818"/>
                <a:gd name="connsiteX4" fmla="*/ 2381524 w 3096491"/>
                <a:gd name="connsiteY4" fmla="*/ 1172818 h 1172818"/>
                <a:gd name="connsiteX5" fmla="*/ 2378642 w 3096491"/>
                <a:gd name="connsiteY5" fmla="*/ 1144229 h 1172818"/>
                <a:gd name="connsiteX6" fmla="*/ 1893405 w 3096491"/>
                <a:gd name="connsiteY6" fmla="*/ 748749 h 1172818"/>
                <a:gd name="connsiteX7" fmla="*/ 350180 w 3096491"/>
                <a:gd name="connsiteY7" fmla="*/ 748749 h 1172818"/>
                <a:gd name="connsiteX8" fmla="*/ 0 w 3096491"/>
                <a:gd name="connsiteY8" fmla="*/ 387626 h 1172818"/>
                <a:gd name="connsiteX9" fmla="*/ 378817 w 3096491"/>
                <a:gd name="connsiteY9" fmla="*/ 0 h 117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96491" h="1172818">
                  <a:moveTo>
                    <a:pt x="378817" y="0"/>
                  </a:moveTo>
                  <a:lnTo>
                    <a:pt x="1838739" y="0"/>
                  </a:lnTo>
                  <a:cubicBezTo>
                    <a:pt x="2492300" y="0"/>
                    <a:pt x="3029851" y="496703"/>
                    <a:pt x="3094491" y="1133209"/>
                  </a:cubicBezTo>
                  <a:lnTo>
                    <a:pt x="3096491" y="1172818"/>
                  </a:lnTo>
                  <a:lnTo>
                    <a:pt x="2381524" y="1172818"/>
                  </a:lnTo>
                  <a:lnTo>
                    <a:pt x="2378642" y="1144229"/>
                  </a:lnTo>
                  <a:cubicBezTo>
                    <a:pt x="2332458" y="918529"/>
                    <a:pt x="2132759" y="748749"/>
                    <a:pt x="1893405" y="748749"/>
                  </a:cubicBezTo>
                  <a:lnTo>
                    <a:pt x="350180" y="748749"/>
                  </a:lnTo>
                  <a:lnTo>
                    <a:pt x="0" y="387626"/>
                  </a:lnTo>
                  <a:lnTo>
                    <a:pt x="378817" y="0"/>
                  </a:lnTo>
                  <a:close/>
                </a:path>
              </a:pathLst>
            </a:custGeom>
            <a:solidFill>
              <a:srgbClr val="EAA06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6166752" y="5404869"/>
              <a:ext cx="1422184" cy="461665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输入</a:t>
              </a:r>
              <a:r>
                <a:rPr lang="zh-CN" altLang="en-US" sz="24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标题</a:t>
              </a:r>
              <a:endParaRPr lang="zh-CN" altLang="en-US" sz="24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8368116" y="5562165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415512" y="1996733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377152" y="4459319"/>
            <a:ext cx="2339102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600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368116" y="3172863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3859061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2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28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2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28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30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EB5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7" name="Freeform 60"/>
          <p:cNvSpPr/>
          <p:nvPr/>
        </p:nvSpPr>
        <p:spPr bwMode="auto">
          <a:xfrm>
            <a:off x="4937034" y="1938418"/>
            <a:ext cx="2282068" cy="1976957"/>
          </a:xfrm>
          <a:custGeom>
            <a:avLst/>
            <a:gdLst>
              <a:gd name="T0" fmla="*/ 57 w 127"/>
              <a:gd name="T1" fmla="*/ 5 h 110"/>
              <a:gd name="T2" fmla="*/ 69 w 127"/>
              <a:gd name="T3" fmla="*/ 5 h 110"/>
              <a:gd name="T4" fmla="*/ 90 w 127"/>
              <a:gd name="T5" fmla="*/ 43 h 110"/>
              <a:gd name="T6" fmla="*/ 102 w 127"/>
              <a:gd name="T7" fmla="*/ 62 h 110"/>
              <a:gd name="T8" fmla="*/ 124 w 127"/>
              <a:gd name="T9" fmla="*/ 100 h 110"/>
              <a:gd name="T10" fmla="*/ 118 w 127"/>
              <a:gd name="T11" fmla="*/ 110 h 110"/>
              <a:gd name="T12" fmla="*/ 75 w 127"/>
              <a:gd name="T13" fmla="*/ 110 h 110"/>
              <a:gd name="T14" fmla="*/ 52 w 127"/>
              <a:gd name="T15" fmla="*/ 110 h 110"/>
              <a:gd name="T16" fmla="*/ 8 w 127"/>
              <a:gd name="T17" fmla="*/ 110 h 110"/>
              <a:gd name="T18" fmla="*/ 3 w 127"/>
              <a:gd name="T19" fmla="*/ 100 h 110"/>
              <a:gd name="T20" fmla="*/ 24 w 127"/>
              <a:gd name="T21" fmla="*/ 62 h 110"/>
              <a:gd name="T22" fmla="*/ 36 w 127"/>
              <a:gd name="T23" fmla="*/ 43 h 110"/>
              <a:gd name="T24" fmla="*/ 57 w 127"/>
              <a:gd name="T25" fmla="*/ 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10">
                <a:moveTo>
                  <a:pt x="57" y="5"/>
                </a:moveTo>
                <a:cubicBezTo>
                  <a:pt x="61" y="0"/>
                  <a:pt x="66" y="0"/>
                  <a:pt x="69" y="5"/>
                </a:cubicBezTo>
                <a:cubicBezTo>
                  <a:pt x="90" y="43"/>
                  <a:pt x="90" y="43"/>
                  <a:pt x="90" y="43"/>
                </a:cubicBezTo>
                <a:cubicBezTo>
                  <a:pt x="94" y="48"/>
                  <a:pt x="99" y="57"/>
                  <a:pt x="102" y="62"/>
                </a:cubicBezTo>
                <a:cubicBezTo>
                  <a:pt x="124" y="100"/>
                  <a:pt x="124" y="100"/>
                  <a:pt x="124" y="100"/>
                </a:cubicBezTo>
                <a:cubicBezTo>
                  <a:pt x="127" y="105"/>
                  <a:pt x="124" y="110"/>
                  <a:pt x="118" y="110"/>
                </a:cubicBezTo>
                <a:cubicBezTo>
                  <a:pt x="75" y="110"/>
                  <a:pt x="75" y="110"/>
                  <a:pt x="75" y="110"/>
                </a:cubicBezTo>
                <a:cubicBezTo>
                  <a:pt x="68" y="110"/>
                  <a:pt x="58" y="110"/>
                  <a:pt x="52" y="110"/>
                </a:cubicBezTo>
                <a:cubicBezTo>
                  <a:pt x="8" y="110"/>
                  <a:pt x="8" y="110"/>
                  <a:pt x="8" y="110"/>
                </a:cubicBezTo>
                <a:cubicBezTo>
                  <a:pt x="2" y="110"/>
                  <a:pt x="0" y="105"/>
                  <a:pt x="3" y="100"/>
                </a:cubicBezTo>
                <a:cubicBezTo>
                  <a:pt x="24" y="62"/>
                  <a:pt x="24" y="62"/>
                  <a:pt x="24" y="62"/>
                </a:cubicBezTo>
                <a:cubicBezTo>
                  <a:pt x="28" y="57"/>
                  <a:pt x="33" y="48"/>
                  <a:pt x="36" y="43"/>
                </a:cubicBezTo>
                <a:lnTo>
                  <a:pt x="57" y="5"/>
                </a:lnTo>
                <a:close/>
              </a:path>
            </a:pathLst>
          </a:custGeom>
          <a:solidFill>
            <a:srgbClr val="727D85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sp>
        <p:nvSpPr>
          <p:cNvPr id="18" name="Freeform 62"/>
          <p:cNvSpPr/>
          <p:nvPr/>
        </p:nvSpPr>
        <p:spPr bwMode="auto">
          <a:xfrm>
            <a:off x="4937034" y="4019864"/>
            <a:ext cx="2282068" cy="1976957"/>
          </a:xfrm>
          <a:custGeom>
            <a:avLst/>
            <a:gdLst>
              <a:gd name="T0" fmla="*/ 57 w 127"/>
              <a:gd name="T1" fmla="*/ 105 h 110"/>
              <a:gd name="T2" fmla="*/ 69 w 127"/>
              <a:gd name="T3" fmla="*/ 105 h 110"/>
              <a:gd name="T4" fmla="*/ 90 w 127"/>
              <a:gd name="T5" fmla="*/ 67 h 110"/>
              <a:gd name="T6" fmla="*/ 102 w 127"/>
              <a:gd name="T7" fmla="*/ 47 h 110"/>
              <a:gd name="T8" fmla="*/ 124 w 127"/>
              <a:gd name="T9" fmla="*/ 10 h 110"/>
              <a:gd name="T10" fmla="*/ 118 w 127"/>
              <a:gd name="T11" fmla="*/ 0 h 110"/>
              <a:gd name="T12" fmla="*/ 75 w 127"/>
              <a:gd name="T13" fmla="*/ 0 h 110"/>
              <a:gd name="T14" fmla="*/ 52 w 127"/>
              <a:gd name="T15" fmla="*/ 0 h 110"/>
              <a:gd name="T16" fmla="*/ 8 w 127"/>
              <a:gd name="T17" fmla="*/ 0 h 110"/>
              <a:gd name="T18" fmla="*/ 3 w 127"/>
              <a:gd name="T19" fmla="*/ 10 h 110"/>
              <a:gd name="T20" fmla="*/ 24 w 127"/>
              <a:gd name="T21" fmla="*/ 47 h 110"/>
              <a:gd name="T22" fmla="*/ 36 w 127"/>
              <a:gd name="T23" fmla="*/ 67 h 110"/>
              <a:gd name="T24" fmla="*/ 57 w 127"/>
              <a:gd name="T25" fmla="*/ 10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10">
                <a:moveTo>
                  <a:pt x="57" y="105"/>
                </a:moveTo>
                <a:cubicBezTo>
                  <a:pt x="61" y="110"/>
                  <a:pt x="66" y="110"/>
                  <a:pt x="69" y="105"/>
                </a:cubicBezTo>
                <a:cubicBezTo>
                  <a:pt x="90" y="67"/>
                  <a:pt x="90" y="67"/>
                  <a:pt x="90" y="67"/>
                </a:cubicBezTo>
                <a:cubicBezTo>
                  <a:pt x="94" y="62"/>
                  <a:pt x="99" y="53"/>
                  <a:pt x="102" y="47"/>
                </a:cubicBezTo>
                <a:cubicBezTo>
                  <a:pt x="124" y="10"/>
                  <a:pt x="124" y="10"/>
                  <a:pt x="124" y="10"/>
                </a:cubicBezTo>
                <a:cubicBezTo>
                  <a:pt x="127" y="4"/>
                  <a:pt x="124" y="0"/>
                  <a:pt x="118" y="0"/>
                </a:cubicBezTo>
                <a:cubicBezTo>
                  <a:pt x="75" y="0"/>
                  <a:pt x="75" y="0"/>
                  <a:pt x="75" y="0"/>
                </a:cubicBezTo>
                <a:cubicBezTo>
                  <a:pt x="68" y="0"/>
                  <a:pt x="58" y="0"/>
                  <a:pt x="52" y="0"/>
                </a:cubicBezTo>
                <a:cubicBezTo>
                  <a:pt x="8" y="0"/>
                  <a:pt x="8" y="0"/>
                  <a:pt x="8" y="0"/>
                </a:cubicBezTo>
                <a:cubicBezTo>
                  <a:pt x="2" y="0"/>
                  <a:pt x="0" y="4"/>
                  <a:pt x="3" y="10"/>
                </a:cubicBezTo>
                <a:cubicBezTo>
                  <a:pt x="24" y="47"/>
                  <a:pt x="24" y="47"/>
                  <a:pt x="24" y="47"/>
                </a:cubicBezTo>
                <a:cubicBezTo>
                  <a:pt x="28" y="53"/>
                  <a:pt x="33" y="62"/>
                  <a:pt x="36" y="67"/>
                </a:cubicBezTo>
                <a:lnTo>
                  <a:pt x="57" y="105"/>
                </a:lnTo>
                <a:close/>
              </a:path>
            </a:pathLst>
          </a:custGeom>
          <a:solidFill>
            <a:srgbClr val="D96240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sp>
        <p:nvSpPr>
          <p:cNvPr id="19" name="Freeform 64"/>
          <p:cNvSpPr/>
          <p:nvPr/>
        </p:nvSpPr>
        <p:spPr bwMode="auto">
          <a:xfrm>
            <a:off x="6248221" y="4124354"/>
            <a:ext cx="2282068" cy="1976957"/>
          </a:xfrm>
          <a:custGeom>
            <a:avLst/>
            <a:gdLst>
              <a:gd name="T0" fmla="*/ 57 w 127"/>
              <a:gd name="T1" fmla="*/ 5 h 110"/>
              <a:gd name="T2" fmla="*/ 69 w 127"/>
              <a:gd name="T3" fmla="*/ 5 h 110"/>
              <a:gd name="T4" fmla="*/ 90 w 127"/>
              <a:gd name="T5" fmla="*/ 43 h 110"/>
              <a:gd name="T6" fmla="*/ 102 w 127"/>
              <a:gd name="T7" fmla="*/ 63 h 110"/>
              <a:gd name="T8" fmla="*/ 123 w 127"/>
              <a:gd name="T9" fmla="*/ 100 h 110"/>
              <a:gd name="T10" fmla="*/ 118 w 127"/>
              <a:gd name="T11" fmla="*/ 110 h 110"/>
              <a:gd name="T12" fmla="*/ 74 w 127"/>
              <a:gd name="T13" fmla="*/ 110 h 110"/>
              <a:gd name="T14" fmla="*/ 52 w 127"/>
              <a:gd name="T15" fmla="*/ 110 h 110"/>
              <a:gd name="T16" fmla="*/ 8 w 127"/>
              <a:gd name="T17" fmla="*/ 110 h 110"/>
              <a:gd name="T18" fmla="*/ 3 w 127"/>
              <a:gd name="T19" fmla="*/ 100 h 110"/>
              <a:gd name="T20" fmla="*/ 24 w 127"/>
              <a:gd name="T21" fmla="*/ 63 h 110"/>
              <a:gd name="T22" fmla="*/ 36 w 127"/>
              <a:gd name="T23" fmla="*/ 43 h 110"/>
              <a:gd name="T24" fmla="*/ 57 w 127"/>
              <a:gd name="T25" fmla="*/ 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10">
                <a:moveTo>
                  <a:pt x="57" y="5"/>
                </a:moveTo>
                <a:cubicBezTo>
                  <a:pt x="61" y="0"/>
                  <a:pt x="66" y="0"/>
                  <a:pt x="69" y="5"/>
                </a:cubicBezTo>
                <a:cubicBezTo>
                  <a:pt x="90" y="43"/>
                  <a:pt x="90" y="43"/>
                  <a:pt x="90" y="43"/>
                </a:cubicBezTo>
                <a:cubicBezTo>
                  <a:pt x="94" y="48"/>
                  <a:pt x="99" y="57"/>
                  <a:pt x="102" y="63"/>
                </a:cubicBezTo>
                <a:cubicBezTo>
                  <a:pt x="123" y="100"/>
                  <a:pt x="123" y="100"/>
                  <a:pt x="123" y="100"/>
                </a:cubicBezTo>
                <a:cubicBezTo>
                  <a:pt x="127" y="105"/>
                  <a:pt x="124" y="110"/>
                  <a:pt x="118" y="110"/>
                </a:cubicBezTo>
                <a:cubicBezTo>
                  <a:pt x="74" y="110"/>
                  <a:pt x="74" y="110"/>
                  <a:pt x="74" y="110"/>
                </a:cubicBezTo>
                <a:cubicBezTo>
                  <a:pt x="68" y="110"/>
                  <a:pt x="58" y="110"/>
                  <a:pt x="52" y="110"/>
                </a:cubicBezTo>
                <a:cubicBezTo>
                  <a:pt x="8" y="110"/>
                  <a:pt x="8" y="110"/>
                  <a:pt x="8" y="110"/>
                </a:cubicBezTo>
                <a:cubicBezTo>
                  <a:pt x="2" y="110"/>
                  <a:pt x="0" y="105"/>
                  <a:pt x="3" y="100"/>
                </a:cubicBezTo>
                <a:cubicBezTo>
                  <a:pt x="24" y="63"/>
                  <a:pt x="24" y="63"/>
                  <a:pt x="24" y="63"/>
                </a:cubicBezTo>
                <a:cubicBezTo>
                  <a:pt x="28" y="57"/>
                  <a:pt x="33" y="48"/>
                  <a:pt x="36" y="43"/>
                </a:cubicBezTo>
                <a:lnTo>
                  <a:pt x="57" y="5"/>
                </a:lnTo>
                <a:close/>
              </a:path>
            </a:pathLst>
          </a:custGeom>
          <a:solidFill>
            <a:srgbClr val="EAA06A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sp>
        <p:nvSpPr>
          <p:cNvPr id="20" name="Freeform 66"/>
          <p:cNvSpPr/>
          <p:nvPr/>
        </p:nvSpPr>
        <p:spPr bwMode="auto">
          <a:xfrm>
            <a:off x="3607918" y="4105150"/>
            <a:ext cx="2282068" cy="1976957"/>
          </a:xfrm>
          <a:custGeom>
            <a:avLst/>
            <a:gdLst>
              <a:gd name="T0" fmla="*/ 58 w 127"/>
              <a:gd name="T1" fmla="*/ 5 h 110"/>
              <a:gd name="T2" fmla="*/ 69 w 127"/>
              <a:gd name="T3" fmla="*/ 5 h 110"/>
              <a:gd name="T4" fmla="*/ 91 w 127"/>
              <a:gd name="T5" fmla="*/ 43 h 110"/>
              <a:gd name="T6" fmla="*/ 102 w 127"/>
              <a:gd name="T7" fmla="*/ 63 h 110"/>
              <a:gd name="T8" fmla="*/ 124 w 127"/>
              <a:gd name="T9" fmla="*/ 100 h 110"/>
              <a:gd name="T10" fmla="*/ 118 w 127"/>
              <a:gd name="T11" fmla="*/ 110 h 110"/>
              <a:gd name="T12" fmla="*/ 75 w 127"/>
              <a:gd name="T13" fmla="*/ 110 h 110"/>
              <a:gd name="T14" fmla="*/ 52 w 127"/>
              <a:gd name="T15" fmla="*/ 110 h 110"/>
              <a:gd name="T16" fmla="*/ 9 w 127"/>
              <a:gd name="T17" fmla="*/ 110 h 110"/>
              <a:gd name="T18" fmla="*/ 3 w 127"/>
              <a:gd name="T19" fmla="*/ 100 h 110"/>
              <a:gd name="T20" fmla="*/ 25 w 127"/>
              <a:gd name="T21" fmla="*/ 63 h 110"/>
              <a:gd name="T22" fmla="*/ 36 w 127"/>
              <a:gd name="T23" fmla="*/ 43 h 110"/>
              <a:gd name="T24" fmla="*/ 58 w 127"/>
              <a:gd name="T25" fmla="*/ 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10">
                <a:moveTo>
                  <a:pt x="58" y="5"/>
                </a:moveTo>
                <a:cubicBezTo>
                  <a:pt x="61" y="0"/>
                  <a:pt x="66" y="0"/>
                  <a:pt x="69" y="5"/>
                </a:cubicBezTo>
                <a:cubicBezTo>
                  <a:pt x="91" y="43"/>
                  <a:pt x="91" y="43"/>
                  <a:pt x="91" y="43"/>
                </a:cubicBezTo>
                <a:cubicBezTo>
                  <a:pt x="94" y="48"/>
                  <a:pt x="99" y="57"/>
                  <a:pt x="102" y="63"/>
                </a:cubicBezTo>
                <a:cubicBezTo>
                  <a:pt x="124" y="100"/>
                  <a:pt x="124" y="100"/>
                  <a:pt x="124" y="100"/>
                </a:cubicBezTo>
                <a:cubicBezTo>
                  <a:pt x="127" y="105"/>
                  <a:pt x="124" y="110"/>
                  <a:pt x="118" y="110"/>
                </a:cubicBezTo>
                <a:cubicBezTo>
                  <a:pt x="75" y="110"/>
                  <a:pt x="75" y="110"/>
                  <a:pt x="75" y="110"/>
                </a:cubicBezTo>
                <a:cubicBezTo>
                  <a:pt x="68" y="110"/>
                  <a:pt x="58" y="110"/>
                  <a:pt x="52" y="110"/>
                </a:cubicBezTo>
                <a:cubicBezTo>
                  <a:pt x="9" y="110"/>
                  <a:pt x="9" y="110"/>
                  <a:pt x="9" y="110"/>
                </a:cubicBezTo>
                <a:cubicBezTo>
                  <a:pt x="2" y="110"/>
                  <a:pt x="0" y="105"/>
                  <a:pt x="3" y="100"/>
                </a:cubicBezTo>
                <a:cubicBezTo>
                  <a:pt x="25" y="63"/>
                  <a:pt x="25" y="63"/>
                  <a:pt x="25" y="63"/>
                </a:cubicBezTo>
                <a:cubicBezTo>
                  <a:pt x="28" y="57"/>
                  <a:pt x="33" y="48"/>
                  <a:pt x="36" y="43"/>
                </a:cubicBezTo>
                <a:lnTo>
                  <a:pt x="58" y="5"/>
                </a:lnTo>
                <a:close/>
              </a:path>
            </a:pathLst>
          </a:custGeom>
          <a:solidFill>
            <a:srgbClr val="437A6A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algn="l" defTabSz="12185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</a:endParaRPr>
          </a:p>
        </p:txBody>
      </p:sp>
      <p:grpSp>
        <p:nvGrpSpPr>
          <p:cNvPr id="21" name="Group 28"/>
          <p:cNvGrpSpPr/>
          <p:nvPr/>
        </p:nvGrpSpPr>
        <p:grpSpPr>
          <a:xfrm>
            <a:off x="5673885" y="2805460"/>
            <a:ext cx="770027" cy="770028"/>
            <a:chOff x="7672852" y="2253905"/>
            <a:chExt cx="782853" cy="782854"/>
          </a:xfrm>
          <a:solidFill>
            <a:schemeClr val="bg1"/>
          </a:solidFill>
        </p:grpSpPr>
        <p:sp>
          <p:nvSpPr>
            <p:cNvPr id="22" name="Freeform 23"/>
            <p:cNvSpPr>
              <a:spLocks noEditPoints="1"/>
            </p:cNvSpPr>
            <p:nvPr/>
          </p:nvSpPr>
          <p:spPr bwMode="auto">
            <a:xfrm>
              <a:off x="7672852" y="2253905"/>
              <a:ext cx="782853" cy="782854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endParaRPr>
            </a:p>
          </p:txBody>
        </p:sp>
        <p:sp>
          <p:nvSpPr>
            <p:cNvPr id="23" name="Freeform 30"/>
            <p:cNvSpPr>
              <a:spLocks noChangeAspect="1" noChangeArrowheads="1"/>
            </p:cNvSpPr>
            <p:nvPr/>
          </p:nvSpPr>
          <p:spPr bwMode="auto">
            <a:xfrm>
              <a:off x="7893635" y="2470712"/>
              <a:ext cx="319583" cy="382493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24" name="Group 46"/>
          <p:cNvGrpSpPr/>
          <p:nvPr/>
        </p:nvGrpSpPr>
        <p:grpSpPr>
          <a:xfrm>
            <a:off x="4362700" y="4929799"/>
            <a:ext cx="770027" cy="770028"/>
            <a:chOff x="3805121" y="2253905"/>
            <a:chExt cx="782853" cy="782854"/>
          </a:xfrm>
          <a:solidFill>
            <a:schemeClr val="bg1"/>
          </a:solidFill>
        </p:grpSpPr>
        <p:sp>
          <p:nvSpPr>
            <p:cNvPr id="25" name="Freeform 23"/>
            <p:cNvSpPr>
              <a:spLocks noEditPoints="1"/>
            </p:cNvSpPr>
            <p:nvPr/>
          </p:nvSpPr>
          <p:spPr bwMode="auto">
            <a:xfrm flipH="1">
              <a:off x="3805121" y="2253905"/>
              <a:ext cx="782853" cy="782854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endParaRPr>
            </a:p>
          </p:txBody>
        </p:sp>
        <p:grpSp>
          <p:nvGrpSpPr>
            <p:cNvPr id="26" name="Group 37"/>
            <p:cNvGrpSpPr/>
            <p:nvPr/>
          </p:nvGrpSpPr>
          <p:grpSpPr>
            <a:xfrm>
              <a:off x="4016645" y="2463563"/>
              <a:ext cx="358776" cy="363538"/>
              <a:chOff x="4483100" y="4239746"/>
              <a:chExt cx="358776" cy="363538"/>
            </a:xfrm>
            <a:grpFill/>
          </p:grpSpPr>
          <p:sp>
            <p:nvSpPr>
              <p:cNvPr id="27" name="Freeform 38"/>
              <p:cNvSpPr/>
              <p:nvPr/>
            </p:nvSpPr>
            <p:spPr bwMode="auto">
              <a:xfrm>
                <a:off x="4633913" y="4246096"/>
                <a:ext cx="147638" cy="153988"/>
              </a:xfrm>
              <a:custGeom>
                <a:avLst/>
                <a:gdLst>
                  <a:gd name="T0" fmla="*/ 0 w 87"/>
                  <a:gd name="T1" fmla="*/ 73 h 91"/>
                  <a:gd name="T2" fmla="*/ 17 w 87"/>
                  <a:gd name="T3" fmla="*/ 91 h 91"/>
                  <a:gd name="T4" fmla="*/ 87 w 87"/>
                  <a:gd name="T5" fmla="*/ 24 h 91"/>
                  <a:gd name="T6" fmla="*/ 40 w 87"/>
                  <a:gd name="T7" fmla="*/ 0 h 91"/>
                  <a:gd name="T8" fmla="*/ 0 w 87"/>
                  <a:gd name="T9" fmla="*/ 73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91">
                    <a:moveTo>
                      <a:pt x="0" y="73"/>
                    </a:moveTo>
                    <a:cubicBezTo>
                      <a:pt x="17" y="91"/>
                      <a:pt x="17" y="91"/>
                      <a:pt x="17" y="91"/>
                    </a:cubicBezTo>
                    <a:cubicBezTo>
                      <a:pt x="87" y="24"/>
                      <a:pt x="87" y="24"/>
                      <a:pt x="87" y="24"/>
                    </a:cubicBezTo>
                    <a:cubicBezTo>
                      <a:pt x="73" y="12"/>
                      <a:pt x="57" y="4"/>
                      <a:pt x="40" y="0"/>
                    </a:cubicBezTo>
                    <a:cubicBezTo>
                      <a:pt x="34" y="26"/>
                      <a:pt x="20" y="52"/>
                      <a:pt x="0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28" name="Freeform 39"/>
              <p:cNvSpPr/>
              <p:nvPr/>
            </p:nvSpPr>
            <p:spPr bwMode="auto">
              <a:xfrm>
                <a:off x="4483100" y="4301659"/>
                <a:ext cx="107950" cy="122238"/>
              </a:xfrm>
              <a:custGeom>
                <a:avLst/>
                <a:gdLst>
                  <a:gd name="T0" fmla="*/ 1 w 64"/>
                  <a:gd name="T1" fmla="*/ 72 h 72"/>
                  <a:gd name="T2" fmla="*/ 64 w 64"/>
                  <a:gd name="T3" fmla="*/ 39 h 72"/>
                  <a:gd name="T4" fmla="*/ 27 w 64"/>
                  <a:gd name="T5" fmla="*/ 0 h 72"/>
                  <a:gd name="T6" fmla="*/ 1 w 64"/>
                  <a:gd name="T7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72">
                    <a:moveTo>
                      <a:pt x="1" y="72"/>
                    </a:moveTo>
                    <a:cubicBezTo>
                      <a:pt x="22" y="67"/>
                      <a:pt x="45" y="55"/>
                      <a:pt x="64" y="39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9" y="21"/>
                      <a:pt x="0" y="46"/>
                      <a:pt x="1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29" name="Freeform 40"/>
              <p:cNvSpPr/>
              <p:nvPr/>
            </p:nvSpPr>
            <p:spPr bwMode="auto">
              <a:xfrm>
                <a:off x="4486275" y="4390559"/>
                <a:ext cx="155575" cy="144463"/>
              </a:xfrm>
              <a:custGeom>
                <a:avLst/>
                <a:gdLst>
                  <a:gd name="T0" fmla="*/ 92 w 92"/>
                  <a:gd name="T1" fmla="*/ 18 h 85"/>
                  <a:gd name="T2" fmla="*/ 74 w 92"/>
                  <a:gd name="T3" fmla="*/ 0 h 85"/>
                  <a:gd name="T4" fmla="*/ 0 w 92"/>
                  <a:gd name="T5" fmla="*/ 37 h 85"/>
                  <a:gd name="T6" fmla="*/ 22 w 92"/>
                  <a:gd name="T7" fmla="*/ 85 h 85"/>
                  <a:gd name="T8" fmla="*/ 92 w 92"/>
                  <a:gd name="T9" fmla="*/ 18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85">
                    <a:moveTo>
                      <a:pt x="92" y="18"/>
                    </a:moveTo>
                    <a:cubicBezTo>
                      <a:pt x="74" y="0"/>
                      <a:pt x="74" y="0"/>
                      <a:pt x="74" y="0"/>
                    </a:cubicBezTo>
                    <a:cubicBezTo>
                      <a:pt x="52" y="19"/>
                      <a:pt x="26" y="32"/>
                      <a:pt x="0" y="37"/>
                    </a:cubicBezTo>
                    <a:cubicBezTo>
                      <a:pt x="3" y="54"/>
                      <a:pt x="11" y="70"/>
                      <a:pt x="22" y="85"/>
                    </a:cubicBezTo>
                    <a:lnTo>
                      <a:pt x="9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30" name="Freeform 41"/>
              <p:cNvSpPr/>
              <p:nvPr/>
            </p:nvSpPr>
            <p:spPr bwMode="auto">
              <a:xfrm>
                <a:off x="4651375" y="4492159"/>
                <a:ext cx="125413" cy="111125"/>
              </a:xfrm>
              <a:custGeom>
                <a:avLst/>
                <a:gdLst>
                  <a:gd name="T0" fmla="*/ 35 w 74"/>
                  <a:gd name="T1" fmla="*/ 0 h 65"/>
                  <a:gd name="T2" fmla="*/ 0 w 74"/>
                  <a:gd name="T3" fmla="*/ 63 h 65"/>
                  <a:gd name="T4" fmla="*/ 74 w 74"/>
                  <a:gd name="T5" fmla="*/ 40 h 65"/>
                  <a:gd name="T6" fmla="*/ 35 w 74"/>
                  <a:gd name="T7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65">
                    <a:moveTo>
                      <a:pt x="35" y="0"/>
                    </a:moveTo>
                    <a:cubicBezTo>
                      <a:pt x="18" y="19"/>
                      <a:pt x="6" y="42"/>
                      <a:pt x="0" y="63"/>
                    </a:cubicBezTo>
                    <a:cubicBezTo>
                      <a:pt x="26" y="65"/>
                      <a:pt x="52" y="57"/>
                      <a:pt x="74" y="40"/>
                    </a:cubicBezTo>
                    <a:lnTo>
                      <a:pt x="3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31" name="Freeform 42"/>
              <p:cNvSpPr/>
              <p:nvPr/>
            </p:nvSpPr>
            <p:spPr bwMode="auto">
              <a:xfrm>
                <a:off x="4683125" y="4309596"/>
                <a:ext cx="155575" cy="139700"/>
              </a:xfrm>
              <a:custGeom>
                <a:avLst/>
                <a:gdLst>
                  <a:gd name="T0" fmla="*/ 70 w 92"/>
                  <a:gd name="T1" fmla="*/ 0 h 83"/>
                  <a:gd name="T2" fmla="*/ 0 w 92"/>
                  <a:gd name="T3" fmla="*/ 66 h 83"/>
                  <a:gd name="T4" fmla="*/ 17 w 92"/>
                  <a:gd name="T5" fmla="*/ 83 h 83"/>
                  <a:gd name="T6" fmla="*/ 92 w 92"/>
                  <a:gd name="T7" fmla="*/ 46 h 83"/>
                  <a:gd name="T8" fmla="*/ 70 w 92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83">
                    <a:moveTo>
                      <a:pt x="70" y="0"/>
                    </a:moveTo>
                    <a:cubicBezTo>
                      <a:pt x="0" y="66"/>
                      <a:pt x="0" y="66"/>
                      <a:pt x="0" y="66"/>
                    </a:cubicBezTo>
                    <a:cubicBezTo>
                      <a:pt x="17" y="83"/>
                      <a:pt x="17" y="83"/>
                      <a:pt x="17" y="83"/>
                    </a:cubicBezTo>
                    <a:cubicBezTo>
                      <a:pt x="39" y="64"/>
                      <a:pt x="66" y="51"/>
                      <a:pt x="92" y="46"/>
                    </a:cubicBezTo>
                    <a:cubicBezTo>
                      <a:pt x="88" y="29"/>
                      <a:pt x="81" y="13"/>
                      <a:pt x="7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42" name="Freeform 43"/>
              <p:cNvSpPr/>
              <p:nvPr/>
            </p:nvSpPr>
            <p:spPr bwMode="auto">
              <a:xfrm>
                <a:off x="4551363" y="4239746"/>
                <a:ext cx="120650" cy="107950"/>
              </a:xfrm>
              <a:custGeom>
                <a:avLst/>
                <a:gdLst>
                  <a:gd name="T0" fmla="*/ 0 w 72"/>
                  <a:gd name="T1" fmla="*/ 25 h 64"/>
                  <a:gd name="T2" fmla="*/ 37 w 72"/>
                  <a:gd name="T3" fmla="*/ 64 h 64"/>
                  <a:gd name="T4" fmla="*/ 72 w 72"/>
                  <a:gd name="T5" fmla="*/ 2 h 64"/>
                  <a:gd name="T6" fmla="*/ 0 w 72"/>
                  <a:gd name="T7" fmla="*/ 25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2" h="64">
                    <a:moveTo>
                      <a:pt x="0" y="25"/>
                    </a:moveTo>
                    <a:cubicBezTo>
                      <a:pt x="37" y="64"/>
                      <a:pt x="37" y="64"/>
                      <a:pt x="37" y="64"/>
                    </a:cubicBezTo>
                    <a:cubicBezTo>
                      <a:pt x="54" y="46"/>
                      <a:pt x="66" y="23"/>
                      <a:pt x="72" y="2"/>
                    </a:cubicBezTo>
                    <a:cubicBezTo>
                      <a:pt x="46" y="0"/>
                      <a:pt x="20" y="8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43" name="Freeform 44"/>
              <p:cNvSpPr/>
              <p:nvPr/>
            </p:nvSpPr>
            <p:spPr bwMode="auto">
              <a:xfrm>
                <a:off x="4543425" y="4442946"/>
                <a:ext cx="146050" cy="152400"/>
              </a:xfrm>
              <a:custGeom>
                <a:avLst/>
                <a:gdLst>
                  <a:gd name="T0" fmla="*/ 86 w 86"/>
                  <a:gd name="T1" fmla="*/ 17 h 90"/>
                  <a:gd name="T2" fmla="*/ 70 w 86"/>
                  <a:gd name="T3" fmla="*/ 0 h 90"/>
                  <a:gd name="T4" fmla="*/ 0 w 86"/>
                  <a:gd name="T5" fmla="*/ 66 h 90"/>
                  <a:gd name="T6" fmla="*/ 46 w 86"/>
                  <a:gd name="T7" fmla="*/ 90 h 90"/>
                  <a:gd name="T8" fmla="*/ 86 w 86"/>
                  <a:gd name="T9" fmla="*/ 1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90">
                    <a:moveTo>
                      <a:pt x="86" y="17"/>
                    </a:moveTo>
                    <a:cubicBezTo>
                      <a:pt x="70" y="0"/>
                      <a:pt x="70" y="0"/>
                      <a:pt x="70" y="0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14" y="78"/>
                      <a:pt x="29" y="86"/>
                      <a:pt x="46" y="90"/>
                    </a:cubicBezTo>
                    <a:cubicBezTo>
                      <a:pt x="52" y="64"/>
                      <a:pt x="66" y="38"/>
                      <a:pt x="8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44" name="Freeform 45"/>
              <p:cNvSpPr/>
              <p:nvPr/>
            </p:nvSpPr>
            <p:spPr bwMode="auto">
              <a:xfrm>
                <a:off x="4732338" y="4417546"/>
                <a:ext cx="109538" cy="122238"/>
              </a:xfrm>
              <a:custGeom>
                <a:avLst/>
                <a:gdLst>
                  <a:gd name="T0" fmla="*/ 65 w 65"/>
                  <a:gd name="T1" fmla="*/ 0 h 72"/>
                  <a:gd name="T2" fmla="*/ 0 w 65"/>
                  <a:gd name="T3" fmla="*/ 32 h 72"/>
                  <a:gd name="T4" fmla="*/ 38 w 65"/>
                  <a:gd name="T5" fmla="*/ 72 h 72"/>
                  <a:gd name="T6" fmla="*/ 65 w 65"/>
                  <a:gd name="T7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5" h="72">
                    <a:moveTo>
                      <a:pt x="65" y="0"/>
                    </a:moveTo>
                    <a:cubicBezTo>
                      <a:pt x="42" y="4"/>
                      <a:pt x="19" y="16"/>
                      <a:pt x="0" y="32"/>
                    </a:cubicBezTo>
                    <a:cubicBezTo>
                      <a:pt x="38" y="72"/>
                      <a:pt x="38" y="72"/>
                      <a:pt x="38" y="72"/>
                    </a:cubicBezTo>
                    <a:cubicBezTo>
                      <a:pt x="56" y="51"/>
                      <a:pt x="65" y="25"/>
                      <a:pt x="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5" name="Group 51"/>
          <p:cNvGrpSpPr/>
          <p:nvPr/>
        </p:nvGrpSpPr>
        <p:grpSpPr>
          <a:xfrm>
            <a:off x="7004241" y="5008342"/>
            <a:ext cx="770027" cy="770028"/>
            <a:chOff x="3777524" y="3687207"/>
            <a:chExt cx="782853" cy="782854"/>
          </a:xfrm>
          <a:solidFill>
            <a:schemeClr val="bg1"/>
          </a:solidFill>
        </p:grpSpPr>
        <p:sp>
          <p:nvSpPr>
            <p:cNvPr id="46" name="Freeform 23"/>
            <p:cNvSpPr>
              <a:spLocks noEditPoints="1"/>
            </p:cNvSpPr>
            <p:nvPr/>
          </p:nvSpPr>
          <p:spPr bwMode="auto">
            <a:xfrm flipH="1">
              <a:off x="3777524" y="3687207"/>
              <a:ext cx="782853" cy="782854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endParaRPr>
            </a:p>
          </p:txBody>
        </p:sp>
        <p:grpSp>
          <p:nvGrpSpPr>
            <p:cNvPr id="47" name="Group 47"/>
            <p:cNvGrpSpPr/>
            <p:nvPr/>
          </p:nvGrpSpPr>
          <p:grpSpPr>
            <a:xfrm>
              <a:off x="3951669" y="3891626"/>
              <a:ext cx="417513" cy="358776"/>
              <a:chOff x="1446213" y="940921"/>
              <a:chExt cx="417513" cy="358776"/>
            </a:xfrm>
            <a:grpFill/>
          </p:grpSpPr>
          <p:sp>
            <p:nvSpPr>
              <p:cNvPr id="48" name="Freeform 48"/>
              <p:cNvSpPr/>
              <p:nvPr/>
            </p:nvSpPr>
            <p:spPr bwMode="auto">
              <a:xfrm>
                <a:off x="1727200" y="955209"/>
                <a:ext cx="68263" cy="85725"/>
              </a:xfrm>
              <a:custGeom>
                <a:avLst/>
                <a:gdLst>
                  <a:gd name="T0" fmla="*/ 43 w 43"/>
                  <a:gd name="T1" fmla="*/ 0 h 54"/>
                  <a:gd name="T2" fmla="*/ 0 w 43"/>
                  <a:gd name="T3" fmla="*/ 0 h 54"/>
                  <a:gd name="T4" fmla="*/ 0 w 43"/>
                  <a:gd name="T5" fmla="*/ 19 h 54"/>
                  <a:gd name="T6" fmla="*/ 43 w 43"/>
                  <a:gd name="T7" fmla="*/ 54 h 54"/>
                  <a:gd name="T8" fmla="*/ 43 w 43"/>
                  <a:gd name="T9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54">
                    <a:moveTo>
                      <a:pt x="43" y="0"/>
                    </a:moveTo>
                    <a:lnTo>
                      <a:pt x="0" y="0"/>
                    </a:lnTo>
                    <a:lnTo>
                      <a:pt x="0" y="19"/>
                    </a:lnTo>
                    <a:lnTo>
                      <a:pt x="43" y="54"/>
                    </a:lnTo>
                    <a:lnTo>
                      <a:pt x="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49" name="Freeform 49"/>
              <p:cNvSpPr/>
              <p:nvPr/>
            </p:nvSpPr>
            <p:spPr bwMode="auto">
              <a:xfrm>
                <a:off x="1514475" y="1028234"/>
                <a:ext cx="280988" cy="271463"/>
              </a:xfrm>
              <a:custGeom>
                <a:avLst/>
                <a:gdLst>
                  <a:gd name="T0" fmla="*/ 177 w 177"/>
                  <a:gd name="T1" fmla="*/ 91 h 171"/>
                  <a:gd name="T2" fmla="*/ 177 w 177"/>
                  <a:gd name="T3" fmla="*/ 73 h 171"/>
                  <a:gd name="T4" fmla="*/ 134 w 177"/>
                  <a:gd name="T5" fmla="*/ 38 h 171"/>
                  <a:gd name="T6" fmla="*/ 89 w 177"/>
                  <a:gd name="T7" fmla="*/ 0 h 171"/>
                  <a:gd name="T8" fmla="*/ 0 w 177"/>
                  <a:gd name="T9" fmla="*/ 73 h 171"/>
                  <a:gd name="T10" fmla="*/ 0 w 177"/>
                  <a:gd name="T11" fmla="*/ 171 h 171"/>
                  <a:gd name="T12" fmla="*/ 55 w 177"/>
                  <a:gd name="T13" fmla="*/ 171 h 171"/>
                  <a:gd name="T14" fmla="*/ 55 w 177"/>
                  <a:gd name="T15" fmla="*/ 74 h 171"/>
                  <a:gd name="T16" fmla="*/ 122 w 177"/>
                  <a:gd name="T17" fmla="*/ 74 h 171"/>
                  <a:gd name="T18" fmla="*/ 122 w 177"/>
                  <a:gd name="T19" fmla="*/ 171 h 171"/>
                  <a:gd name="T20" fmla="*/ 177 w 177"/>
                  <a:gd name="T21" fmla="*/ 171 h 171"/>
                  <a:gd name="T22" fmla="*/ 177 w 177"/>
                  <a:gd name="T23" fmla="*/ 9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7" h="171">
                    <a:moveTo>
                      <a:pt x="177" y="91"/>
                    </a:moveTo>
                    <a:lnTo>
                      <a:pt x="177" y="73"/>
                    </a:lnTo>
                    <a:lnTo>
                      <a:pt x="134" y="38"/>
                    </a:lnTo>
                    <a:lnTo>
                      <a:pt x="89" y="0"/>
                    </a:lnTo>
                    <a:lnTo>
                      <a:pt x="0" y="73"/>
                    </a:lnTo>
                    <a:lnTo>
                      <a:pt x="0" y="171"/>
                    </a:lnTo>
                    <a:lnTo>
                      <a:pt x="55" y="171"/>
                    </a:lnTo>
                    <a:lnTo>
                      <a:pt x="55" y="74"/>
                    </a:lnTo>
                    <a:lnTo>
                      <a:pt x="122" y="74"/>
                    </a:lnTo>
                    <a:lnTo>
                      <a:pt x="122" y="171"/>
                    </a:lnTo>
                    <a:lnTo>
                      <a:pt x="177" y="171"/>
                    </a:lnTo>
                    <a:lnTo>
                      <a:pt x="177" y="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50" name="Freeform 50"/>
              <p:cNvSpPr/>
              <p:nvPr/>
            </p:nvSpPr>
            <p:spPr bwMode="auto">
              <a:xfrm>
                <a:off x="1446213" y="940921"/>
                <a:ext cx="417513" cy="214313"/>
              </a:xfrm>
              <a:custGeom>
                <a:avLst/>
                <a:gdLst>
                  <a:gd name="T0" fmla="*/ 43 w 263"/>
                  <a:gd name="T1" fmla="*/ 119 h 135"/>
                  <a:gd name="T2" fmla="*/ 132 w 263"/>
                  <a:gd name="T3" fmla="*/ 46 h 135"/>
                  <a:gd name="T4" fmla="*/ 177 w 263"/>
                  <a:gd name="T5" fmla="*/ 83 h 135"/>
                  <a:gd name="T6" fmla="*/ 220 w 263"/>
                  <a:gd name="T7" fmla="*/ 119 h 135"/>
                  <a:gd name="T8" fmla="*/ 241 w 263"/>
                  <a:gd name="T9" fmla="*/ 135 h 135"/>
                  <a:gd name="T10" fmla="*/ 263 w 263"/>
                  <a:gd name="T11" fmla="*/ 107 h 135"/>
                  <a:gd name="T12" fmla="*/ 220 w 263"/>
                  <a:gd name="T13" fmla="*/ 73 h 135"/>
                  <a:gd name="T14" fmla="*/ 177 w 263"/>
                  <a:gd name="T15" fmla="*/ 37 h 135"/>
                  <a:gd name="T16" fmla="*/ 132 w 263"/>
                  <a:gd name="T17" fmla="*/ 0 h 135"/>
                  <a:gd name="T18" fmla="*/ 0 w 263"/>
                  <a:gd name="T19" fmla="*/ 107 h 135"/>
                  <a:gd name="T20" fmla="*/ 23 w 263"/>
                  <a:gd name="T21" fmla="*/ 135 h 135"/>
                  <a:gd name="T22" fmla="*/ 43 w 263"/>
                  <a:gd name="T23" fmla="*/ 119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3" h="135">
                    <a:moveTo>
                      <a:pt x="43" y="119"/>
                    </a:moveTo>
                    <a:lnTo>
                      <a:pt x="132" y="46"/>
                    </a:lnTo>
                    <a:lnTo>
                      <a:pt x="177" y="83"/>
                    </a:lnTo>
                    <a:lnTo>
                      <a:pt x="220" y="119"/>
                    </a:lnTo>
                    <a:lnTo>
                      <a:pt x="241" y="135"/>
                    </a:lnTo>
                    <a:lnTo>
                      <a:pt x="263" y="107"/>
                    </a:lnTo>
                    <a:lnTo>
                      <a:pt x="220" y="73"/>
                    </a:lnTo>
                    <a:lnTo>
                      <a:pt x="177" y="37"/>
                    </a:lnTo>
                    <a:lnTo>
                      <a:pt x="132" y="0"/>
                    </a:lnTo>
                    <a:lnTo>
                      <a:pt x="0" y="107"/>
                    </a:lnTo>
                    <a:lnTo>
                      <a:pt x="23" y="135"/>
                    </a:lnTo>
                    <a:lnTo>
                      <a:pt x="43" y="1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1" name="Group 55"/>
          <p:cNvGrpSpPr/>
          <p:nvPr/>
        </p:nvGrpSpPr>
        <p:grpSpPr>
          <a:xfrm>
            <a:off x="5673887" y="4323600"/>
            <a:ext cx="770027" cy="770028"/>
            <a:chOff x="7631623" y="3687207"/>
            <a:chExt cx="782853" cy="782854"/>
          </a:xfrm>
          <a:solidFill>
            <a:schemeClr val="bg1"/>
          </a:solidFill>
        </p:grpSpPr>
        <p:sp>
          <p:nvSpPr>
            <p:cNvPr id="53" name="Freeform 23"/>
            <p:cNvSpPr>
              <a:spLocks noEditPoints="1"/>
            </p:cNvSpPr>
            <p:nvPr/>
          </p:nvSpPr>
          <p:spPr bwMode="auto">
            <a:xfrm>
              <a:off x="7631623" y="3687207"/>
              <a:ext cx="782853" cy="782854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endParaRPr>
            </a:p>
          </p:txBody>
        </p:sp>
        <p:grpSp>
          <p:nvGrpSpPr>
            <p:cNvPr id="54" name="Group 52"/>
            <p:cNvGrpSpPr/>
            <p:nvPr/>
          </p:nvGrpSpPr>
          <p:grpSpPr>
            <a:xfrm>
              <a:off x="7867474" y="3952427"/>
              <a:ext cx="311150" cy="252413"/>
              <a:chOff x="2678113" y="1650534"/>
              <a:chExt cx="311150" cy="252413"/>
            </a:xfrm>
            <a:grpFill/>
          </p:grpSpPr>
          <p:sp>
            <p:nvSpPr>
              <p:cNvPr id="55" name="Freeform 53"/>
              <p:cNvSpPr>
                <a:spLocks noEditPoints="1"/>
              </p:cNvSpPr>
              <p:nvPr/>
            </p:nvSpPr>
            <p:spPr bwMode="auto">
              <a:xfrm>
                <a:off x="2678113" y="1650534"/>
                <a:ext cx="311150" cy="252413"/>
              </a:xfrm>
              <a:custGeom>
                <a:avLst/>
                <a:gdLst>
                  <a:gd name="T0" fmla="*/ 184 w 184"/>
                  <a:gd name="T1" fmla="*/ 28 h 149"/>
                  <a:gd name="T2" fmla="*/ 129 w 184"/>
                  <a:gd name="T3" fmla="*/ 28 h 149"/>
                  <a:gd name="T4" fmla="*/ 121 w 184"/>
                  <a:gd name="T5" fmla="*/ 0 h 149"/>
                  <a:gd name="T6" fmla="*/ 105 w 184"/>
                  <a:gd name="T7" fmla="*/ 0 h 149"/>
                  <a:gd name="T8" fmla="*/ 78 w 184"/>
                  <a:gd name="T9" fmla="*/ 0 h 149"/>
                  <a:gd name="T10" fmla="*/ 63 w 184"/>
                  <a:gd name="T11" fmla="*/ 0 h 149"/>
                  <a:gd name="T12" fmla="*/ 54 w 184"/>
                  <a:gd name="T13" fmla="*/ 28 h 149"/>
                  <a:gd name="T14" fmla="*/ 0 w 184"/>
                  <a:gd name="T15" fmla="*/ 28 h 149"/>
                  <a:gd name="T16" fmla="*/ 0 w 184"/>
                  <a:gd name="T17" fmla="*/ 149 h 149"/>
                  <a:gd name="T18" fmla="*/ 184 w 184"/>
                  <a:gd name="T19" fmla="*/ 149 h 149"/>
                  <a:gd name="T20" fmla="*/ 184 w 184"/>
                  <a:gd name="T21" fmla="*/ 28 h 149"/>
                  <a:gd name="T22" fmla="*/ 92 w 184"/>
                  <a:gd name="T23" fmla="*/ 138 h 149"/>
                  <a:gd name="T24" fmla="*/ 43 w 184"/>
                  <a:gd name="T25" fmla="*/ 89 h 149"/>
                  <a:gd name="T26" fmla="*/ 92 w 184"/>
                  <a:gd name="T27" fmla="*/ 39 h 149"/>
                  <a:gd name="T28" fmla="*/ 141 w 184"/>
                  <a:gd name="T29" fmla="*/ 89 h 149"/>
                  <a:gd name="T30" fmla="*/ 92 w 184"/>
                  <a:gd name="T31" fmla="*/ 13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4" h="149">
                    <a:moveTo>
                      <a:pt x="184" y="28"/>
                    </a:moveTo>
                    <a:cubicBezTo>
                      <a:pt x="129" y="28"/>
                      <a:pt x="129" y="28"/>
                      <a:pt x="129" y="28"/>
                    </a:cubicBezTo>
                    <a:cubicBezTo>
                      <a:pt x="121" y="0"/>
                      <a:pt x="121" y="0"/>
                      <a:pt x="121" y="0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63" y="0"/>
                      <a:pt x="63" y="0"/>
                      <a:pt x="63" y="0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184" y="149"/>
                      <a:pt x="184" y="149"/>
                      <a:pt x="184" y="149"/>
                    </a:cubicBezTo>
                    <a:lnTo>
                      <a:pt x="184" y="28"/>
                    </a:lnTo>
                    <a:close/>
                    <a:moveTo>
                      <a:pt x="92" y="138"/>
                    </a:moveTo>
                    <a:cubicBezTo>
                      <a:pt x="65" y="138"/>
                      <a:pt x="43" y="116"/>
                      <a:pt x="43" y="89"/>
                    </a:cubicBezTo>
                    <a:cubicBezTo>
                      <a:pt x="43" y="61"/>
                      <a:pt x="65" y="39"/>
                      <a:pt x="92" y="39"/>
                    </a:cubicBezTo>
                    <a:cubicBezTo>
                      <a:pt x="119" y="39"/>
                      <a:pt x="141" y="61"/>
                      <a:pt x="141" y="89"/>
                    </a:cubicBezTo>
                    <a:cubicBezTo>
                      <a:pt x="141" y="116"/>
                      <a:pt x="119" y="138"/>
                      <a:pt x="92" y="1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  <p:sp>
            <p:nvSpPr>
              <p:cNvPr id="56" name="Oval 54"/>
              <p:cNvSpPr>
                <a:spLocks noChangeArrowheads="1"/>
              </p:cNvSpPr>
              <p:nvPr/>
            </p:nvSpPr>
            <p:spPr bwMode="auto">
              <a:xfrm>
                <a:off x="2779713" y="1747371"/>
                <a:ext cx="107950" cy="1063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gency FB" panose="020B0503020202020204" pitchFamily="34" charset="0"/>
                  <a:ea typeface="+mn-ea"/>
                  <a:cs typeface="+mn-cs"/>
                </a:endParaRPr>
              </a:p>
            </p:txBody>
          </p:sp>
        </p:grpSp>
      </p:grpSp>
      <p:sp>
        <p:nvSpPr>
          <p:cNvPr id="57" name="文本框 56"/>
          <p:cNvSpPr txBox="1"/>
          <p:nvPr/>
        </p:nvSpPr>
        <p:spPr>
          <a:xfrm>
            <a:off x="1137592" y="2253882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140815" y="5078330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739139" y="2253882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8739139" y="4948617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998108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57" grpId="0"/>
      <p:bldP spid="58" grpId="0"/>
      <p:bldP spid="59" grpId="0"/>
      <p:bldP spid="6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648907" y="-116995"/>
            <a:ext cx="361910" cy="93770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979576" y="2254557"/>
            <a:ext cx="794892" cy="1305134"/>
          </a:xfrm>
          <a:prstGeom prst="rect">
            <a:avLst/>
          </a:prstGeom>
          <a:solidFill>
            <a:srgbClr val="D962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987412" y="4887973"/>
            <a:ext cx="794892" cy="1305134"/>
          </a:xfrm>
          <a:prstGeom prst="rect">
            <a:avLst/>
          </a:prstGeom>
          <a:solidFill>
            <a:srgbClr val="EAA0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971761" y="3571265"/>
            <a:ext cx="794892" cy="1305134"/>
          </a:xfrm>
          <a:prstGeom prst="rect">
            <a:avLst/>
          </a:prstGeom>
          <a:solidFill>
            <a:srgbClr val="437A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969572" y="949423"/>
            <a:ext cx="794892" cy="1305134"/>
          </a:xfrm>
          <a:prstGeom prst="rect">
            <a:avLst/>
          </a:prstGeom>
          <a:solidFill>
            <a:srgbClr val="727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93525" y="-116995"/>
            <a:ext cx="1233784" cy="148058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flipH="1">
            <a:off x="8785538" y="-62912"/>
            <a:ext cx="1793098" cy="141477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86241" y="-128922"/>
            <a:ext cx="1529892" cy="146413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0263746" y="68489"/>
            <a:ext cx="921225" cy="12667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974359" y="-364750"/>
            <a:ext cx="987027" cy="154638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725710" y="212023"/>
            <a:ext cx="789622" cy="411272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-182704" y="468042"/>
            <a:ext cx="1694397" cy="477076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3568" y="0"/>
            <a:ext cx="1102181" cy="855447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113356" y="89671"/>
            <a:ext cx="1146162" cy="1109612"/>
          </a:xfrm>
          <a:prstGeom prst="rect">
            <a:avLst/>
          </a:prstGeom>
        </p:spPr>
      </p:pic>
      <p:sp>
        <p:nvSpPr>
          <p:cNvPr id="52" name="文本框 51"/>
          <p:cNvSpPr txBox="1"/>
          <p:nvPr/>
        </p:nvSpPr>
        <p:spPr>
          <a:xfrm>
            <a:off x="3889429" y="145804"/>
            <a:ext cx="451598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474659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这里输入小标题</a:t>
            </a:r>
            <a:endParaRPr lang="zh-CN" altLang="en-US" sz="4800" b="1" dirty="0">
              <a:solidFill>
                <a:srgbClr val="474659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536288" y="2259327"/>
            <a:ext cx="3655855" cy="1329979"/>
            <a:chOff x="3647126" y="1899105"/>
            <a:chExt cx="3655855" cy="1329979"/>
          </a:xfrm>
        </p:grpSpPr>
        <p:grpSp>
          <p:nvGrpSpPr>
            <p:cNvPr id="18" name="Group 1"/>
            <p:cNvGrpSpPr/>
            <p:nvPr/>
          </p:nvGrpSpPr>
          <p:grpSpPr>
            <a:xfrm>
              <a:off x="5054079" y="1899105"/>
              <a:ext cx="2248902" cy="834015"/>
              <a:chOff x="10107613" y="3365500"/>
              <a:chExt cx="4498975" cy="1668463"/>
            </a:xfrm>
            <a:solidFill>
              <a:schemeClr val="accent4"/>
            </a:solidFill>
          </p:grpSpPr>
          <p:sp>
            <p:nvSpPr>
              <p:cNvPr id="23" name="AutoShape 13"/>
              <p:cNvSpPr/>
              <p:nvPr/>
            </p:nvSpPr>
            <p:spPr bwMode="auto">
              <a:xfrm>
                <a:off x="11558588" y="3365500"/>
                <a:ext cx="3048000" cy="1668463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19646" y="13328"/>
                    </a:moveTo>
                    <a:lnTo>
                      <a:pt x="19646" y="13279"/>
                    </a:lnTo>
                    <a:cubicBezTo>
                      <a:pt x="19443" y="12709"/>
                      <a:pt x="19195" y="11825"/>
                      <a:pt x="19183" y="10825"/>
                    </a:cubicBezTo>
                    <a:cubicBezTo>
                      <a:pt x="19196" y="9826"/>
                      <a:pt x="19443" y="8943"/>
                      <a:pt x="19646" y="8373"/>
                    </a:cubicBezTo>
                    <a:lnTo>
                      <a:pt x="19646" y="8324"/>
                    </a:lnTo>
                    <a:lnTo>
                      <a:pt x="21162" y="4697"/>
                    </a:lnTo>
                    <a:cubicBezTo>
                      <a:pt x="21409" y="4232"/>
                      <a:pt x="21588" y="3456"/>
                      <a:pt x="21588" y="2577"/>
                    </a:cubicBezTo>
                    <a:cubicBezTo>
                      <a:pt x="21588" y="1310"/>
                      <a:pt x="21260" y="258"/>
                      <a:pt x="20818" y="41"/>
                    </a:cubicBezTo>
                    <a:lnTo>
                      <a:pt x="20823" y="0"/>
                    </a:lnTo>
                    <a:lnTo>
                      <a:pt x="11052" y="0"/>
                    </a:lnTo>
                    <a:lnTo>
                      <a:pt x="7699" y="0"/>
                    </a:lnTo>
                    <a:lnTo>
                      <a:pt x="0" y="0"/>
                    </a:lnTo>
                    <a:lnTo>
                      <a:pt x="0" y="21600"/>
                    </a:lnTo>
                    <a:lnTo>
                      <a:pt x="7699" y="21600"/>
                    </a:lnTo>
                    <a:lnTo>
                      <a:pt x="11052" y="21600"/>
                    </a:lnTo>
                    <a:lnTo>
                      <a:pt x="20823" y="21600"/>
                    </a:lnTo>
                    <a:lnTo>
                      <a:pt x="20826" y="21585"/>
                    </a:lnTo>
                    <a:cubicBezTo>
                      <a:pt x="21268" y="21368"/>
                      <a:pt x="21600" y="20329"/>
                      <a:pt x="21600" y="19063"/>
                    </a:cubicBezTo>
                    <a:cubicBezTo>
                      <a:pt x="21600" y="18183"/>
                      <a:pt x="21409" y="17413"/>
                      <a:pt x="21162" y="16949"/>
                    </a:cubicBezTo>
                    <a:cubicBezTo>
                      <a:pt x="21162" y="16949"/>
                      <a:pt x="19646" y="13328"/>
                      <a:pt x="19646" y="13328"/>
                    </a:cubicBezTo>
                    <a:close/>
                    <a:moveTo>
                      <a:pt x="19646" y="13328"/>
                    </a:moveTo>
                  </a:path>
                </a:pathLst>
              </a:custGeom>
              <a:solidFill>
                <a:srgbClr val="727D85"/>
              </a:solidFill>
              <a:ln>
                <a:noFill/>
              </a:ln>
            </p:spPr>
            <p:txBody>
              <a:bodyPr lIns="0" tIns="0" rIns="0" bIns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5469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24" name="AutoShape 14"/>
              <p:cNvSpPr/>
              <p:nvPr/>
            </p:nvSpPr>
            <p:spPr bwMode="auto">
              <a:xfrm>
                <a:off x="10107613" y="3365500"/>
                <a:ext cx="2197100" cy="1668463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  <a:moveTo>
                      <a:pt x="21600" y="21600"/>
                    </a:moveTo>
                  </a:path>
                </a:pathLst>
              </a:custGeom>
              <a:solidFill>
                <a:srgbClr val="727D85"/>
              </a:solidFill>
              <a:ln>
                <a:noFill/>
              </a:ln>
            </p:spPr>
            <p:txBody>
              <a:bodyPr lIns="0" tIns="0" rIns="0" bIns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5469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9" name="AutoShape 15"/>
            <p:cNvSpPr/>
            <p:nvPr/>
          </p:nvSpPr>
          <p:spPr bwMode="auto">
            <a:xfrm>
              <a:off x="4493837" y="1899105"/>
              <a:ext cx="560242" cy="132997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3548"/>
                  </a:moveTo>
                  <a:lnTo>
                    <a:pt x="0" y="21600"/>
                  </a:lnTo>
                  <a:lnTo>
                    <a:pt x="0" y="8052"/>
                  </a:lnTo>
                  <a:lnTo>
                    <a:pt x="21600" y="0"/>
                  </a:lnTo>
                  <a:cubicBezTo>
                    <a:pt x="21600" y="0"/>
                    <a:pt x="21600" y="13548"/>
                    <a:pt x="21600" y="13548"/>
                  </a:cubicBezTo>
                  <a:close/>
                  <a:moveTo>
                    <a:pt x="21600" y="13548"/>
                  </a:moveTo>
                </a:path>
              </a:pathLst>
            </a:custGeom>
            <a:solidFill>
              <a:srgbClr val="5E676E"/>
            </a:solidFill>
            <a:ln>
              <a:noFill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gency FB" panose="020B0503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0" name="AutoShape 16"/>
            <p:cNvSpPr/>
            <p:nvPr/>
          </p:nvSpPr>
          <p:spPr bwMode="auto">
            <a:xfrm>
              <a:off x="3647126" y="2395070"/>
              <a:ext cx="843537" cy="834014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7427" y="0"/>
                  </a:moveTo>
                  <a:lnTo>
                    <a:pt x="834" y="8367"/>
                  </a:lnTo>
                  <a:lnTo>
                    <a:pt x="834" y="8373"/>
                  </a:lnTo>
                  <a:cubicBezTo>
                    <a:pt x="469" y="8938"/>
                    <a:pt x="29" y="9812"/>
                    <a:pt x="0" y="10800"/>
                  </a:cubicBezTo>
                  <a:cubicBezTo>
                    <a:pt x="29" y="11788"/>
                    <a:pt x="469" y="12662"/>
                    <a:pt x="834" y="13227"/>
                  </a:cubicBezTo>
                  <a:lnTo>
                    <a:pt x="834" y="13233"/>
                  </a:lnTo>
                  <a:lnTo>
                    <a:pt x="7427" y="21600"/>
                  </a:lnTo>
                  <a:lnTo>
                    <a:pt x="21600" y="21600"/>
                  </a:lnTo>
                  <a:lnTo>
                    <a:pt x="21600" y="10800"/>
                  </a:lnTo>
                  <a:lnTo>
                    <a:pt x="21600" y="0"/>
                  </a:lnTo>
                  <a:cubicBezTo>
                    <a:pt x="21600" y="0"/>
                    <a:pt x="7427" y="0"/>
                    <a:pt x="7427" y="0"/>
                  </a:cubicBezTo>
                  <a:close/>
                  <a:moveTo>
                    <a:pt x="7427" y="0"/>
                  </a:moveTo>
                </a:path>
              </a:pathLst>
            </a:custGeom>
            <a:solidFill>
              <a:srgbClr val="727D85"/>
            </a:solidFill>
            <a:ln>
              <a:noFill/>
            </a:ln>
          </p:spPr>
          <p:txBody>
            <a:bodyPr lIns="0" tIns="0" rIns="0" bIns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gency FB" panose="020B0503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1" name="Rectangle 31"/>
            <p:cNvSpPr/>
            <p:nvPr/>
          </p:nvSpPr>
          <p:spPr bwMode="auto">
            <a:xfrm>
              <a:off x="3968634" y="2476011"/>
              <a:ext cx="471365" cy="67451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rPr>
                <a:t>01</a:t>
              </a:r>
              <a:endPara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gency FB" panose="020B0503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257191" y="2094235"/>
              <a:ext cx="1733167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这里输入标题</a:t>
              </a:r>
              <a:endParaRPr lang="zh-CN" altLang="en-US" sz="20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sp>
        <p:nvSpPr>
          <p:cNvPr id="25" name="Line 42"/>
          <p:cNvSpPr>
            <a:spLocks noChangeShapeType="1"/>
          </p:cNvSpPr>
          <p:nvPr/>
        </p:nvSpPr>
        <p:spPr bwMode="auto">
          <a:xfrm rot="10800000" flipH="1">
            <a:off x="3344250" y="3771027"/>
            <a:ext cx="454701" cy="8729"/>
          </a:xfrm>
          <a:prstGeom prst="line">
            <a:avLst/>
          </a:prstGeom>
          <a:noFill/>
          <a:ln w="25400">
            <a:solidFill>
              <a:srgbClr val="9A9999"/>
            </a:solidFill>
            <a:prstDash val="sysDot"/>
            <a:miter lim="800000"/>
          </a:ln>
        </p:spPr>
        <p:txBody>
          <a:bodyPr lIns="0" tIns="0" rIns="0" bIns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gency FB" panose="020B0503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6" name="Line 43"/>
          <p:cNvSpPr>
            <a:spLocks noChangeShapeType="1"/>
          </p:cNvSpPr>
          <p:nvPr/>
        </p:nvSpPr>
        <p:spPr bwMode="auto">
          <a:xfrm rot="10800000" flipH="1">
            <a:off x="3350599" y="5425565"/>
            <a:ext cx="455494" cy="8729"/>
          </a:xfrm>
          <a:prstGeom prst="line">
            <a:avLst/>
          </a:prstGeom>
          <a:noFill/>
          <a:ln w="25400">
            <a:solidFill>
              <a:srgbClr val="9A9999"/>
            </a:solidFill>
            <a:prstDash val="sysDot"/>
            <a:miter lim="800000"/>
          </a:ln>
        </p:spPr>
        <p:txBody>
          <a:bodyPr lIns="0" tIns="0" rIns="0" bIns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gency FB" panose="020B0503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7" name="Line 44"/>
          <p:cNvSpPr>
            <a:spLocks noChangeShapeType="1"/>
          </p:cNvSpPr>
          <p:nvPr/>
        </p:nvSpPr>
        <p:spPr bwMode="auto">
          <a:xfrm rot="10800000" flipH="1">
            <a:off x="8175342" y="3116354"/>
            <a:ext cx="454701" cy="7936"/>
          </a:xfrm>
          <a:prstGeom prst="line">
            <a:avLst/>
          </a:prstGeom>
          <a:noFill/>
          <a:ln w="25400">
            <a:solidFill>
              <a:srgbClr val="9A9999"/>
            </a:solidFill>
            <a:prstDash val="sysDot"/>
            <a:miter lim="800000"/>
          </a:ln>
        </p:spPr>
        <p:txBody>
          <a:bodyPr lIns="0" tIns="0" rIns="0" bIns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gency FB" panose="020B0503020202020204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28" name="Line 45"/>
          <p:cNvSpPr>
            <a:spLocks noChangeShapeType="1"/>
          </p:cNvSpPr>
          <p:nvPr/>
        </p:nvSpPr>
        <p:spPr bwMode="auto">
          <a:xfrm rot="10800000" flipH="1">
            <a:off x="8175342" y="4760576"/>
            <a:ext cx="454701" cy="7936"/>
          </a:xfrm>
          <a:prstGeom prst="line">
            <a:avLst/>
          </a:prstGeom>
          <a:noFill/>
          <a:ln w="25400">
            <a:solidFill>
              <a:srgbClr val="9A9999"/>
            </a:solidFill>
            <a:prstDash val="sysDot"/>
            <a:miter lim="800000"/>
          </a:ln>
        </p:spPr>
        <p:txBody>
          <a:bodyPr lIns="0" tIns="0" rIns="0" bIns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gency FB" panose="020B0503020202020204"/>
              <a:ea typeface="微软雅黑" panose="020B0503020204020204" charset="-122"/>
              <a:cs typeface="+mn-ea"/>
              <a:sym typeface="+mn-lt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4878963" y="3093341"/>
            <a:ext cx="3657442" cy="1330773"/>
            <a:chOff x="4989801" y="2733119"/>
            <a:chExt cx="3657442" cy="1330773"/>
          </a:xfrm>
        </p:grpSpPr>
        <p:grpSp>
          <p:nvGrpSpPr>
            <p:cNvPr id="30" name="Group 2"/>
            <p:cNvGrpSpPr/>
            <p:nvPr/>
          </p:nvGrpSpPr>
          <p:grpSpPr>
            <a:xfrm>
              <a:off x="4989801" y="2733119"/>
              <a:ext cx="2253663" cy="834808"/>
              <a:chOff x="9979025" y="5033963"/>
              <a:chExt cx="4508500" cy="1670050"/>
            </a:xfrm>
            <a:solidFill>
              <a:schemeClr val="accent3"/>
            </a:solidFill>
          </p:grpSpPr>
          <p:sp>
            <p:nvSpPr>
              <p:cNvPr id="45" name="AutoShape 17"/>
              <p:cNvSpPr/>
              <p:nvPr/>
            </p:nvSpPr>
            <p:spPr bwMode="auto">
              <a:xfrm>
                <a:off x="9979025" y="5033963"/>
                <a:ext cx="3051175" cy="1670050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1986" y="13328"/>
                    </a:moveTo>
                    <a:lnTo>
                      <a:pt x="1986" y="13279"/>
                    </a:lnTo>
                    <a:cubicBezTo>
                      <a:pt x="2189" y="12709"/>
                      <a:pt x="2436" y="11825"/>
                      <a:pt x="2448" y="10825"/>
                    </a:cubicBezTo>
                    <a:cubicBezTo>
                      <a:pt x="2435" y="9826"/>
                      <a:pt x="2189" y="8943"/>
                      <a:pt x="1986" y="8373"/>
                    </a:cubicBezTo>
                    <a:lnTo>
                      <a:pt x="1986" y="8324"/>
                    </a:lnTo>
                    <a:lnTo>
                      <a:pt x="454" y="4697"/>
                    </a:lnTo>
                    <a:cubicBezTo>
                      <a:pt x="208" y="4232"/>
                      <a:pt x="21" y="3456"/>
                      <a:pt x="21" y="2577"/>
                    </a:cubicBezTo>
                    <a:cubicBezTo>
                      <a:pt x="21" y="1310"/>
                      <a:pt x="344" y="258"/>
                      <a:pt x="785" y="41"/>
                    </a:cubicBezTo>
                    <a:lnTo>
                      <a:pt x="776" y="0"/>
                    </a:lnTo>
                    <a:lnTo>
                      <a:pt x="10531" y="0"/>
                    </a:lnTo>
                    <a:lnTo>
                      <a:pt x="13879" y="0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13879" y="21600"/>
                    </a:lnTo>
                    <a:lnTo>
                      <a:pt x="10531" y="21600"/>
                    </a:lnTo>
                    <a:lnTo>
                      <a:pt x="776" y="21600"/>
                    </a:lnTo>
                    <a:lnTo>
                      <a:pt x="773" y="21585"/>
                    </a:lnTo>
                    <a:cubicBezTo>
                      <a:pt x="331" y="21368"/>
                      <a:pt x="0" y="20329"/>
                      <a:pt x="0" y="19063"/>
                    </a:cubicBezTo>
                    <a:cubicBezTo>
                      <a:pt x="0" y="18183"/>
                      <a:pt x="208" y="17413"/>
                      <a:pt x="454" y="16949"/>
                    </a:cubicBezTo>
                    <a:cubicBezTo>
                      <a:pt x="454" y="16949"/>
                      <a:pt x="1986" y="13328"/>
                      <a:pt x="1986" y="13328"/>
                    </a:cubicBezTo>
                    <a:close/>
                    <a:moveTo>
                      <a:pt x="1986" y="13328"/>
                    </a:moveTo>
                  </a:path>
                </a:pathLst>
              </a:custGeom>
              <a:solidFill>
                <a:srgbClr val="D96240"/>
              </a:solidFill>
              <a:ln>
                <a:noFill/>
              </a:ln>
            </p:spPr>
            <p:txBody>
              <a:bodyPr lIns="0" tIns="0" rIns="0" bIns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5469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46" name="AutoShape 18"/>
              <p:cNvSpPr/>
              <p:nvPr/>
            </p:nvSpPr>
            <p:spPr bwMode="auto">
              <a:xfrm>
                <a:off x="12290425" y="5033963"/>
                <a:ext cx="2197100" cy="1670050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D96240"/>
              </a:solidFill>
              <a:ln>
                <a:noFill/>
              </a:ln>
            </p:spPr>
            <p:txBody>
              <a:bodyPr lIns="0" tIns="0" rIns="0" bIns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5469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31" name="AutoShape 19"/>
            <p:cNvSpPr/>
            <p:nvPr/>
          </p:nvSpPr>
          <p:spPr bwMode="auto">
            <a:xfrm>
              <a:off x="7243464" y="2733119"/>
              <a:ext cx="560242" cy="133077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3548"/>
                  </a:moveTo>
                  <a:lnTo>
                    <a:pt x="21600" y="21600"/>
                  </a:lnTo>
                  <a:lnTo>
                    <a:pt x="21600" y="8052"/>
                  </a:lnTo>
                  <a:lnTo>
                    <a:pt x="0" y="0"/>
                  </a:lnTo>
                  <a:cubicBezTo>
                    <a:pt x="0" y="0"/>
                    <a:pt x="0" y="13548"/>
                    <a:pt x="0" y="13548"/>
                  </a:cubicBezTo>
                  <a:close/>
                  <a:moveTo>
                    <a:pt x="0" y="13548"/>
                  </a:moveTo>
                </a:path>
              </a:pathLst>
            </a:custGeom>
            <a:solidFill>
              <a:srgbClr val="CD4C29"/>
            </a:solidFill>
            <a:ln>
              <a:noFill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gency FB" panose="020B0503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42" name="AutoShape 20"/>
            <p:cNvSpPr/>
            <p:nvPr/>
          </p:nvSpPr>
          <p:spPr bwMode="auto">
            <a:xfrm>
              <a:off x="7803706" y="3229084"/>
              <a:ext cx="843537" cy="83480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110" y="0"/>
                  </a:moveTo>
                  <a:lnTo>
                    <a:pt x="20766" y="8367"/>
                  </a:lnTo>
                  <a:lnTo>
                    <a:pt x="20766" y="8373"/>
                  </a:lnTo>
                  <a:cubicBezTo>
                    <a:pt x="21134" y="8938"/>
                    <a:pt x="21571" y="9812"/>
                    <a:pt x="21600" y="10800"/>
                  </a:cubicBezTo>
                  <a:cubicBezTo>
                    <a:pt x="21571" y="11788"/>
                    <a:pt x="21134" y="12662"/>
                    <a:pt x="20766" y="13227"/>
                  </a:cubicBezTo>
                  <a:lnTo>
                    <a:pt x="20766" y="13233"/>
                  </a:lnTo>
                  <a:lnTo>
                    <a:pt x="14110" y="21600"/>
                  </a:lnTo>
                  <a:lnTo>
                    <a:pt x="0" y="21600"/>
                  </a:lnTo>
                  <a:lnTo>
                    <a:pt x="0" y="10800"/>
                  </a:lnTo>
                  <a:lnTo>
                    <a:pt x="0" y="0"/>
                  </a:lnTo>
                  <a:cubicBezTo>
                    <a:pt x="0" y="0"/>
                    <a:pt x="14110" y="0"/>
                    <a:pt x="14110" y="0"/>
                  </a:cubicBezTo>
                  <a:close/>
                  <a:moveTo>
                    <a:pt x="14110" y="0"/>
                  </a:moveTo>
                </a:path>
              </a:pathLst>
            </a:custGeom>
            <a:solidFill>
              <a:srgbClr val="D96240"/>
            </a:solidFill>
            <a:ln>
              <a:noFill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gency FB" panose="020B0503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43" name="Rectangle 31"/>
            <p:cNvSpPr/>
            <p:nvPr/>
          </p:nvSpPr>
          <p:spPr bwMode="auto">
            <a:xfrm>
              <a:off x="7998919" y="3297328"/>
              <a:ext cx="471365" cy="67451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rPr>
                <a:t>02</a:t>
              </a:r>
              <a:endPara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gency FB" panose="020B0503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5284773" y="2950468"/>
              <a:ext cx="1733167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这里输入标题</a:t>
              </a:r>
              <a:endParaRPr lang="zh-CN" altLang="en-US" sz="20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507720" y="3928149"/>
            <a:ext cx="3655062" cy="1330772"/>
            <a:chOff x="3618558" y="3567927"/>
            <a:chExt cx="3655062" cy="1330772"/>
          </a:xfrm>
        </p:grpSpPr>
        <p:grpSp>
          <p:nvGrpSpPr>
            <p:cNvPr id="48" name="Group 4"/>
            <p:cNvGrpSpPr/>
            <p:nvPr/>
          </p:nvGrpSpPr>
          <p:grpSpPr>
            <a:xfrm>
              <a:off x="5025511" y="3567927"/>
              <a:ext cx="2248109" cy="834512"/>
              <a:chOff x="10050463" y="6704013"/>
              <a:chExt cx="4497388" cy="1669458"/>
            </a:xfrm>
            <a:solidFill>
              <a:schemeClr val="accent1"/>
            </a:solidFill>
          </p:grpSpPr>
          <p:sp>
            <p:nvSpPr>
              <p:cNvPr id="54" name="AutoShape 35"/>
              <p:cNvSpPr/>
              <p:nvPr/>
            </p:nvSpPr>
            <p:spPr bwMode="auto">
              <a:xfrm>
                <a:off x="11501438" y="6704013"/>
                <a:ext cx="3046413" cy="1669458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19646" y="13328"/>
                    </a:moveTo>
                    <a:lnTo>
                      <a:pt x="19646" y="13279"/>
                    </a:lnTo>
                    <a:cubicBezTo>
                      <a:pt x="19443" y="12709"/>
                      <a:pt x="19195" y="11825"/>
                      <a:pt x="19183" y="10825"/>
                    </a:cubicBezTo>
                    <a:cubicBezTo>
                      <a:pt x="19196" y="9827"/>
                      <a:pt x="19443" y="8943"/>
                      <a:pt x="19646" y="8373"/>
                    </a:cubicBezTo>
                    <a:lnTo>
                      <a:pt x="19646" y="8324"/>
                    </a:lnTo>
                    <a:lnTo>
                      <a:pt x="21162" y="4697"/>
                    </a:lnTo>
                    <a:cubicBezTo>
                      <a:pt x="21409" y="4232"/>
                      <a:pt x="21588" y="3456"/>
                      <a:pt x="21588" y="2577"/>
                    </a:cubicBezTo>
                    <a:cubicBezTo>
                      <a:pt x="21588" y="1310"/>
                      <a:pt x="21260" y="258"/>
                      <a:pt x="20818" y="41"/>
                    </a:cubicBezTo>
                    <a:lnTo>
                      <a:pt x="20823" y="0"/>
                    </a:lnTo>
                    <a:lnTo>
                      <a:pt x="11052" y="0"/>
                    </a:lnTo>
                    <a:lnTo>
                      <a:pt x="7699" y="0"/>
                    </a:lnTo>
                    <a:lnTo>
                      <a:pt x="0" y="0"/>
                    </a:lnTo>
                    <a:lnTo>
                      <a:pt x="0" y="21600"/>
                    </a:lnTo>
                    <a:lnTo>
                      <a:pt x="7699" y="21600"/>
                    </a:lnTo>
                    <a:lnTo>
                      <a:pt x="11052" y="21600"/>
                    </a:lnTo>
                    <a:lnTo>
                      <a:pt x="20823" y="21600"/>
                    </a:lnTo>
                    <a:lnTo>
                      <a:pt x="20826" y="21585"/>
                    </a:lnTo>
                    <a:cubicBezTo>
                      <a:pt x="21268" y="21368"/>
                      <a:pt x="21600" y="20329"/>
                      <a:pt x="21600" y="19063"/>
                    </a:cubicBezTo>
                    <a:cubicBezTo>
                      <a:pt x="21600" y="18183"/>
                      <a:pt x="21409" y="17413"/>
                      <a:pt x="21162" y="16949"/>
                    </a:cubicBezTo>
                    <a:cubicBezTo>
                      <a:pt x="21162" y="16949"/>
                      <a:pt x="19646" y="13328"/>
                      <a:pt x="19646" y="13328"/>
                    </a:cubicBezTo>
                    <a:close/>
                    <a:moveTo>
                      <a:pt x="19646" y="13328"/>
                    </a:moveTo>
                  </a:path>
                </a:pathLst>
              </a:custGeom>
              <a:solidFill>
                <a:srgbClr val="437A6A"/>
              </a:solidFill>
              <a:ln>
                <a:noFill/>
              </a:ln>
            </p:spPr>
            <p:txBody>
              <a:bodyPr lIns="0" tIns="0" rIns="0" bIns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5469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55" name="AutoShape 36"/>
              <p:cNvSpPr/>
              <p:nvPr/>
            </p:nvSpPr>
            <p:spPr bwMode="auto">
              <a:xfrm>
                <a:off x="10050463" y="6704013"/>
                <a:ext cx="2197100" cy="1669458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  <a:moveTo>
                      <a:pt x="21600" y="21600"/>
                    </a:moveTo>
                  </a:path>
                </a:pathLst>
              </a:custGeom>
              <a:solidFill>
                <a:srgbClr val="437A6A"/>
              </a:solidFill>
              <a:ln>
                <a:noFill/>
              </a:ln>
            </p:spPr>
            <p:txBody>
              <a:bodyPr lIns="0" tIns="0" rIns="0" bIns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5469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49" name="AutoShape 37"/>
            <p:cNvSpPr/>
            <p:nvPr/>
          </p:nvSpPr>
          <p:spPr bwMode="auto">
            <a:xfrm>
              <a:off x="4465269" y="3567927"/>
              <a:ext cx="560242" cy="133077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3548"/>
                  </a:moveTo>
                  <a:lnTo>
                    <a:pt x="0" y="21600"/>
                  </a:lnTo>
                  <a:lnTo>
                    <a:pt x="0" y="8052"/>
                  </a:lnTo>
                  <a:lnTo>
                    <a:pt x="21600" y="0"/>
                  </a:lnTo>
                  <a:cubicBezTo>
                    <a:pt x="21600" y="0"/>
                    <a:pt x="21600" y="13548"/>
                    <a:pt x="21600" y="13548"/>
                  </a:cubicBezTo>
                  <a:close/>
                  <a:moveTo>
                    <a:pt x="21600" y="13548"/>
                  </a:moveTo>
                </a:path>
              </a:pathLst>
            </a:custGeom>
            <a:solidFill>
              <a:srgbClr val="356154"/>
            </a:solidFill>
            <a:ln>
              <a:noFill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gency FB" panose="020B0503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0" name="AutoShape 38"/>
            <p:cNvSpPr/>
            <p:nvPr/>
          </p:nvSpPr>
          <p:spPr bwMode="auto">
            <a:xfrm>
              <a:off x="3618558" y="4063891"/>
              <a:ext cx="843537" cy="834808"/>
            </a:xfrm>
            <a:custGeom>
              <a:avLst/>
              <a:gdLst>
                <a:gd name="T0" fmla="*/ 7427 w 21600"/>
                <a:gd name="T1" fmla="*/ 0 h 21600"/>
                <a:gd name="T2" fmla="*/ 834 w 21600"/>
                <a:gd name="T3" fmla="*/ 8367 h 21600"/>
                <a:gd name="T4" fmla="*/ 834 w 21600"/>
                <a:gd name="T5" fmla="*/ 8373 h 21600"/>
                <a:gd name="T6" fmla="*/ 0 w 21600"/>
                <a:gd name="T7" fmla="*/ 10800 h 21600"/>
                <a:gd name="T8" fmla="*/ 834 w 21600"/>
                <a:gd name="T9" fmla="*/ 13227 h 21600"/>
                <a:gd name="T10" fmla="*/ 834 w 21600"/>
                <a:gd name="T11" fmla="*/ 13233 h 21600"/>
                <a:gd name="T12" fmla="*/ 7427 w 21600"/>
                <a:gd name="T13" fmla="*/ 21600 h 21600"/>
                <a:gd name="T14" fmla="*/ 21600 w 21600"/>
                <a:gd name="T15" fmla="*/ 21600 h 21600"/>
                <a:gd name="T16" fmla="*/ 21600 w 21600"/>
                <a:gd name="T17" fmla="*/ 10800 h 21600"/>
                <a:gd name="T18" fmla="*/ 21600 w 21600"/>
                <a:gd name="T19" fmla="*/ 0 h 21600"/>
                <a:gd name="T20" fmla="*/ 7427 w 21600"/>
                <a:gd name="T21" fmla="*/ 0 h 21600"/>
                <a:gd name="T22" fmla="*/ 7427 w 21600"/>
                <a:gd name="T23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600" h="21600">
                  <a:moveTo>
                    <a:pt x="7427" y="0"/>
                  </a:moveTo>
                  <a:lnTo>
                    <a:pt x="834" y="8367"/>
                  </a:lnTo>
                  <a:lnTo>
                    <a:pt x="834" y="8373"/>
                  </a:lnTo>
                  <a:cubicBezTo>
                    <a:pt x="469" y="8938"/>
                    <a:pt x="29" y="9812"/>
                    <a:pt x="0" y="10800"/>
                  </a:cubicBezTo>
                  <a:cubicBezTo>
                    <a:pt x="29" y="11788"/>
                    <a:pt x="469" y="12662"/>
                    <a:pt x="834" y="13227"/>
                  </a:cubicBezTo>
                  <a:lnTo>
                    <a:pt x="834" y="13233"/>
                  </a:lnTo>
                  <a:lnTo>
                    <a:pt x="7427" y="21600"/>
                  </a:lnTo>
                  <a:lnTo>
                    <a:pt x="21600" y="21600"/>
                  </a:lnTo>
                  <a:lnTo>
                    <a:pt x="21600" y="10800"/>
                  </a:lnTo>
                  <a:lnTo>
                    <a:pt x="21600" y="0"/>
                  </a:lnTo>
                  <a:cubicBezTo>
                    <a:pt x="21600" y="0"/>
                    <a:pt x="7427" y="0"/>
                    <a:pt x="7427" y="0"/>
                  </a:cubicBezTo>
                  <a:close/>
                  <a:moveTo>
                    <a:pt x="7427" y="0"/>
                  </a:moveTo>
                </a:path>
              </a:pathLst>
            </a:custGeom>
            <a:solidFill>
              <a:srgbClr val="437A6A"/>
            </a:solidFill>
            <a:ln>
              <a:noFill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gency FB" panose="020B0503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1" name="Rectangle 31"/>
            <p:cNvSpPr/>
            <p:nvPr/>
          </p:nvSpPr>
          <p:spPr bwMode="auto">
            <a:xfrm>
              <a:off x="3939166" y="4144039"/>
              <a:ext cx="471365" cy="67451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rPr>
                <a:t>03</a:t>
              </a: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5270218" y="3766713"/>
              <a:ext cx="1733167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这里输入标题</a:t>
              </a:r>
              <a:endParaRPr lang="zh-CN" altLang="en-US" sz="20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4849602" y="4762956"/>
            <a:ext cx="3658235" cy="1330773"/>
            <a:chOff x="4960440" y="4402734"/>
            <a:chExt cx="3658235" cy="1330773"/>
          </a:xfrm>
        </p:grpSpPr>
        <p:grpSp>
          <p:nvGrpSpPr>
            <p:cNvPr id="57" name="Group 3"/>
            <p:cNvGrpSpPr/>
            <p:nvPr/>
          </p:nvGrpSpPr>
          <p:grpSpPr>
            <a:xfrm>
              <a:off x="4960440" y="4402734"/>
              <a:ext cx="2254456" cy="834014"/>
              <a:chOff x="9920288" y="8374063"/>
              <a:chExt cx="4510087" cy="1668462"/>
            </a:xfrm>
            <a:solidFill>
              <a:schemeClr val="tx1"/>
            </a:solidFill>
          </p:grpSpPr>
          <p:sp>
            <p:nvSpPr>
              <p:cNvPr id="62" name="AutoShape 21"/>
              <p:cNvSpPr/>
              <p:nvPr/>
            </p:nvSpPr>
            <p:spPr bwMode="auto">
              <a:xfrm>
                <a:off x="9920288" y="8374063"/>
                <a:ext cx="3052762" cy="1668462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1986" y="13328"/>
                    </a:moveTo>
                    <a:lnTo>
                      <a:pt x="1986" y="13279"/>
                    </a:lnTo>
                    <a:cubicBezTo>
                      <a:pt x="2189" y="12709"/>
                      <a:pt x="2436" y="11825"/>
                      <a:pt x="2448" y="10825"/>
                    </a:cubicBezTo>
                    <a:cubicBezTo>
                      <a:pt x="2435" y="9827"/>
                      <a:pt x="2189" y="8943"/>
                      <a:pt x="1986" y="8373"/>
                    </a:cubicBezTo>
                    <a:lnTo>
                      <a:pt x="1986" y="8324"/>
                    </a:lnTo>
                    <a:lnTo>
                      <a:pt x="454" y="4697"/>
                    </a:lnTo>
                    <a:cubicBezTo>
                      <a:pt x="208" y="4232"/>
                      <a:pt x="21" y="3456"/>
                      <a:pt x="21" y="2577"/>
                    </a:cubicBezTo>
                    <a:cubicBezTo>
                      <a:pt x="21" y="1310"/>
                      <a:pt x="344" y="258"/>
                      <a:pt x="785" y="41"/>
                    </a:cubicBezTo>
                    <a:lnTo>
                      <a:pt x="776" y="0"/>
                    </a:lnTo>
                    <a:lnTo>
                      <a:pt x="10531" y="0"/>
                    </a:lnTo>
                    <a:lnTo>
                      <a:pt x="13879" y="0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13879" y="21600"/>
                    </a:lnTo>
                    <a:lnTo>
                      <a:pt x="10531" y="21600"/>
                    </a:lnTo>
                    <a:lnTo>
                      <a:pt x="776" y="21600"/>
                    </a:lnTo>
                    <a:lnTo>
                      <a:pt x="773" y="21585"/>
                    </a:lnTo>
                    <a:cubicBezTo>
                      <a:pt x="331" y="21368"/>
                      <a:pt x="0" y="20329"/>
                      <a:pt x="0" y="19063"/>
                    </a:cubicBezTo>
                    <a:cubicBezTo>
                      <a:pt x="0" y="18183"/>
                      <a:pt x="208" y="17413"/>
                      <a:pt x="454" y="16949"/>
                    </a:cubicBezTo>
                    <a:cubicBezTo>
                      <a:pt x="454" y="16949"/>
                      <a:pt x="1986" y="13328"/>
                      <a:pt x="1986" y="13328"/>
                    </a:cubicBezTo>
                    <a:close/>
                    <a:moveTo>
                      <a:pt x="1986" y="13328"/>
                    </a:moveTo>
                  </a:path>
                </a:pathLst>
              </a:custGeom>
              <a:solidFill>
                <a:srgbClr val="EAA06A"/>
              </a:solidFill>
              <a:ln>
                <a:noFill/>
              </a:ln>
            </p:spPr>
            <p:txBody>
              <a:bodyPr lIns="0" tIns="0" rIns="0" bIns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5469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63" name="AutoShape 22"/>
              <p:cNvSpPr/>
              <p:nvPr/>
            </p:nvSpPr>
            <p:spPr bwMode="auto">
              <a:xfrm>
                <a:off x="12233275" y="8374063"/>
                <a:ext cx="2197100" cy="1668462"/>
              </a:xfrm>
              <a:custGeom>
                <a:avLst/>
                <a:gdLst/>
                <a:ahLst/>
                <a:cxnLst/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EAA06A"/>
              </a:solidFill>
              <a:ln>
                <a:noFill/>
              </a:ln>
            </p:spPr>
            <p:txBody>
              <a:bodyPr lIns="0" tIns="0" rIns="0" bIns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445469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58" name="AutoShape 23"/>
            <p:cNvSpPr/>
            <p:nvPr/>
          </p:nvSpPr>
          <p:spPr bwMode="auto">
            <a:xfrm>
              <a:off x="7214897" y="4402735"/>
              <a:ext cx="560242" cy="133077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3548"/>
                  </a:moveTo>
                  <a:lnTo>
                    <a:pt x="21600" y="21600"/>
                  </a:lnTo>
                  <a:lnTo>
                    <a:pt x="21600" y="8052"/>
                  </a:lnTo>
                  <a:lnTo>
                    <a:pt x="0" y="0"/>
                  </a:lnTo>
                  <a:cubicBezTo>
                    <a:pt x="0" y="0"/>
                    <a:pt x="0" y="13548"/>
                    <a:pt x="0" y="13548"/>
                  </a:cubicBezTo>
                  <a:close/>
                  <a:moveTo>
                    <a:pt x="0" y="13548"/>
                  </a:moveTo>
                </a:path>
              </a:pathLst>
            </a:custGeom>
            <a:solidFill>
              <a:srgbClr val="E48C4A"/>
            </a:solidFill>
            <a:ln>
              <a:noFill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gency FB" panose="020B0503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59" name="AutoShape 24"/>
            <p:cNvSpPr/>
            <p:nvPr/>
          </p:nvSpPr>
          <p:spPr bwMode="auto">
            <a:xfrm>
              <a:off x="7775138" y="4898699"/>
              <a:ext cx="843537" cy="834808"/>
            </a:xfrm>
            <a:custGeom>
              <a:avLst/>
              <a:gdLst>
                <a:gd name="T0" fmla="*/ 14110 w 21600"/>
                <a:gd name="T1" fmla="*/ 0 h 21600"/>
                <a:gd name="T2" fmla="*/ 20766 w 21600"/>
                <a:gd name="T3" fmla="*/ 8367 h 21600"/>
                <a:gd name="T4" fmla="*/ 20766 w 21600"/>
                <a:gd name="T5" fmla="*/ 8373 h 21600"/>
                <a:gd name="T6" fmla="*/ 21600 w 21600"/>
                <a:gd name="T7" fmla="*/ 10800 h 21600"/>
                <a:gd name="T8" fmla="*/ 20766 w 21600"/>
                <a:gd name="T9" fmla="*/ 13227 h 21600"/>
                <a:gd name="T10" fmla="*/ 20766 w 21600"/>
                <a:gd name="T11" fmla="*/ 13233 h 21600"/>
                <a:gd name="T12" fmla="*/ 14110 w 21600"/>
                <a:gd name="T13" fmla="*/ 21600 h 21600"/>
                <a:gd name="T14" fmla="*/ 0 w 21600"/>
                <a:gd name="T15" fmla="*/ 21600 h 21600"/>
                <a:gd name="T16" fmla="*/ 0 w 21600"/>
                <a:gd name="T17" fmla="*/ 10800 h 21600"/>
                <a:gd name="T18" fmla="*/ 0 w 21600"/>
                <a:gd name="T19" fmla="*/ 0 h 21600"/>
                <a:gd name="T20" fmla="*/ 14110 w 21600"/>
                <a:gd name="T21" fmla="*/ 0 h 21600"/>
                <a:gd name="T22" fmla="*/ 14110 w 21600"/>
                <a:gd name="T23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600" h="21600">
                  <a:moveTo>
                    <a:pt x="14110" y="0"/>
                  </a:moveTo>
                  <a:lnTo>
                    <a:pt x="20766" y="8367"/>
                  </a:lnTo>
                  <a:lnTo>
                    <a:pt x="20766" y="8373"/>
                  </a:lnTo>
                  <a:cubicBezTo>
                    <a:pt x="21134" y="8938"/>
                    <a:pt x="21571" y="9812"/>
                    <a:pt x="21600" y="10800"/>
                  </a:cubicBezTo>
                  <a:cubicBezTo>
                    <a:pt x="21571" y="11788"/>
                    <a:pt x="21134" y="12662"/>
                    <a:pt x="20766" y="13227"/>
                  </a:cubicBezTo>
                  <a:lnTo>
                    <a:pt x="20766" y="13233"/>
                  </a:lnTo>
                  <a:lnTo>
                    <a:pt x="14110" y="21600"/>
                  </a:lnTo>
                  <a:lnTo>
                    <a:pt x="0" y="21600"/>
                  </a:lnTo>
                  <a:lnTo>
                    <a:pt x="0" y="10800"/>
                  </a:lnTo>
                  <a:lnTo>
                    <a:pt x="0" y="0"/>
                  </a:lnTo>
                  <a:cubicBezTo>
                    <a:pt x="0" y="0"/>
                    <a:pt x="14110" y="0"/>
                    <a:pt x="14110" y="0"/>
                  </a:cubicBezTo>
                  <a:close/>
                  <a:moveTo>
                    <a:pt x="14110" y="0"/>
                  </a:moveTo>
                </a:path>
              </a:pathLst>
            </a:custGeom>
            <a:solidFill>
              <a:srgbClr val="EAA06A"/>
            </a:solidFill>
            <a:ln>
              <a:noFill/>
            </a:ln>
          </p:spPr>
          <p:txBody>
            <a:bodyPr lIns="0" tIns="0" rIns="0" bIns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gency FB" panose="020B0503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60" name="Rectangle 31"/>
            <p:cNvSpPr/>
            <p:nvPr/>
          </p:nvSpPr>
          <p:spPr bwMode="auto">
            <a:xfrm>
              <a:off x="7970746" y="4978847"/>
              <a:ext cx="471365" cy="67451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gency FB" panose="020B0503020202020204"/>
                  <a:ea typeface="微软雅黑" panose="020B0503020204020204" charset="-122"/>
                  <a:cs typeface="+mn-ea"/>
                  <a:sym typeface="+mn-lt"/>
                </a:rPr>
                <a:t>04</a:t>
              </a:r>
              <a:endPara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gency FB" panose="020B0503020202020204"/>
                <a:ea typeface="微软雅黑" panose="020B0503020204020204" charset="-122"/>
                <a:cs typeface="+mn-ea"/>
                <a:sym typeface="+mn-lt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5297800" y="4622946"/>
              <a:ext cx="1733167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FFFFFF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这里输入标题</a:t>
              </a:r>
              <a:endParaRPr lang="zh-CN" altLang="en-US" sz="2000" b="1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sp>
        <p:nvSpPr>
          <p:cNvPr id="64" name="文本框 63"/>
          <p:cNvSpPr txBox="1"/>
          <p:nvPr/>
        </p:nvSpPr>
        <p:spPr>
          <a:xfrm>
            <a:off x="8840985" y="2742493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888844" y="5045383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885635" y="3375768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807216" y="4365213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0496901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64" grpId="0"/>
      <p:bldP spid="65" grpId="0"/>
      <p:bldP spid="66" grpId="0"/>
      <p:bldP spid="6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8545649" flipV="1">
            <a:off x="2882910" y="1337670"/>
            <a:ext cx="3290091" cy="3816608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706646" y="4977781"/>
            <a:ext cx="389554" cy="1038837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3054351" flipH="1" flipV="1">
            <a:off x="6078761" y="1337670"/>
            <a:ext cx="3290091" cy="3816608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5324858" y="475330"/>
            <a:ext cx="179087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b="1" dirty="0" smtClean="0">
                <a:solidFill>
                  <a:srgbClr val="437A6A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02</a:t>
            </a:r>
            <a:endParaRPr lang="zh-CN" altLang="en-US" sz="13800" b="1" dirty="0">
              <a:solidFill>
                <a:srgbClr val="437A6A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224669" y="4816289"/>
            <a:ext cx="3890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804">
              <a:defRPr/>
            </a:pPr>
            <a:r>
              <a:rPr lang="zh-CN" altLang="en-US" sz="7200" b="1" kern="0" dirty="0" smtClean="0">
                <a:solidFill>
                  <a:srgbClr val="727D85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岗位认知</a:t>
            </a:r>
            <a:endParaRPr lang="zh-CN" altLang="en-US" sz="7200" b="1" kern="0" dirty="0">
              <a:solidFill>
                <a:srgbClr val="727D85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flipH="1">
            <a:off x="3243947" y="4977781"/>
            <a:ext cx="389554" cy="103883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08723246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850"/>
                            </p:stCondLst>
                            <p:childTnLst>
                              <p:par>
                                <p:cTn id="3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花卉稳重竞聘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3693</Words>
  <Application>Microsoft Office PowerPoint</Application>
  <PresentationFormat>自定义</PresentationFormat>
  <Paragraphs>313</Paragraphs>
  <Slides>26</Slides>
  <Notes>26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27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花卉稳重竞聘</dc:title>
  <dc:creator>PC</dc:creator>
  <cp:lastModifiedBy>Administrator</cp:lastModifiedBy>
  <cp:revision>37</cp:revision>
  <dcterms:created xsi:type="dcterms:W3CDTF">2017-04-14T13:19:35Z</dcterms:created>
  <dcterms:modified xsi:type="dcterms:W3CDTF">2017-07-10T05:34:41Z</dcterms:modified>
</cp:coreProperties>
</file>

<file path=docProps/thumbnail.jpeg>
</file>